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1418" r:id="rId2"/>
    <p:sldId id="1419" r:id="rId3"/>
    <p:sldId id="1420" r:id="rId4"/>
    <p:sldId id="1425" r:id="rId5"/>
    <p:sldId id="1423" r:id="rId6"/>
    <p:sldId id="1428" r:id="rId7"/>
    <p:sldId id="1429" r:id="rId8"/>
    <p:sldId id="1426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TIZ ESTEVES, PATRICIA" initials="VEP" lastIdx="5" clrIdx="0">
    <p:extLst>
      <p:ext uri="{19B8F6BF-5375-455C-9EA6-DF929625EA0E}">
        <p15:presenceInfo xmlns:p15="http://schemas.microsoft.com/office/powerpoint/2012/main" userId="S-1-5-21-1457786038-125753307-735621713-44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00"/>
    <a:srgbClr val="FFA00F"/>
    <a:srgbClr val="FFB91D"/>
    <a:srgbClr val="F2F2F2"/>
    <a:srgbClr val="FFB81C"/>
    <a:srgbClr val="757575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10E5D-8357-450B-BF2F-05B3BC8C3EBB}" v="22" dt="2024-09-11T17:23:25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613" autoAdjust="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EIROLO GINÉS, FRANCO" userId="401127df-69b1-49bf-bf82-f74a160ee5bb" providerId="ADAL" clId="{E8410E5D-8357-450B-BF2F-05B3BC8C3EBB}"/>
    <pc:docChg chg="undo custSel addSld delSld modSld sldOrd">
      <pc:chgData name="QUEIROLO GINÉS, FRANCO" userId="401127df-69b1-49bf-bf82-f74a160ee5bb" providerId="ADAL" clId="{E8410E5D-8357-450B-BF2F-05B3BC8C3EBB}" dt="2024-09-11T17:23:33.906" v="164" actId="1076"/>
      <pc:docMkLst>
        <pc:docMk/>
      </pc:docMkLst>
      <pc:sldChg chg="add del">
        <pc:chgData name="QUEIROLO GINÉS, FRANCO" userId="401127df-69b1-49bf-bf82-f74a160ee5bb" providerId="ADAL" clId="{E8410E5D-8357-450B-BF2F-05B3BC8C3EBB}" dt="2024-09-11T16:51:12.816" v="30"/>
        <pc:sldMkLst>
          <pc:docMk/>
          <pc:sldMk cId="0" sldId="256"/>
        </pc:sldMkLst>
      </pc:sldChg>
      <pc:sldChg chg="addSp delSp new del mod ord">
        <pc:chgData name="QUEIROLO GINÉS, FRANCO" userId="401127df-69b1-49bf-bf82-f74a160ee5bb" providerId="ADAL" clId="{E8410E5D-8357-450B-BF2F-05B3BC8C3EBB}" dt="2024-09-11T16:45:22.126" v="6" actId="47"/>
        <pc:sldMkLst>
          <pc:docMk/>
          <pc:sldMk cId="3821603449" sldId="1427"/>
        </pc:sldMkLst>
        <pc:picChg chg="add del">
          <ac:chgData name="QUEIROLO GINÉS, FRANCO" userId="401127df-69b1-49bf-bf82-f74a160ee5bb" providerId="ADAL" clId="{E8410E5D-8357-450B-BF2F-05B3BC8C3EBB}" dt="2024-09-11T16:45:06.558" v="2" actId="478"/>
          <ac:picMkLst>
            <pc:docMk/>
            <pc:sldMk cId="3821603449" sldId="1427"/>
            <ac:picMk id="8" creationId="{AD36952D-C718-ACD9-C768-42AD45285A4E}"/>
          </ac:picMkLst>
        </pc:picChg>
      </pc:sldChg>
      <pc:sldChg chg="addSp delSp modSp add mod setBg">
        <pc:chgData name="QUEIROLO GINÉS, FRANCO" userId="401127df-69b1-49bf-bf82-f74a160ee5bb" providerId="ADAL" clId="{E8410E5D-8357-450B-BF2F-05B3BC8C3EBB}" dt="2024-09-11T17:23:33.906" v="164" actId="1076"/>
        <pc:sldMkLst>
          <pc:docMk/>
          <pc:sldMk cId="3320820899" sldId="1428"/>
        </pc:sldMkLst>
        <pc:spChg chg="mod">
          <ac:chgData name="QUEIROLO GINÉS, FRANCO" userId="401127df-69b1-49bf-bf82-f74a160ee5bb" providerId="ADAL" clId="{E8410E5D-8357-450B-BF2F-05B3BC8C3EBB}" dt="2024-09-11T17:08:52.570" v="104" actId="2711"/>
          <ac:spMkLst>
            <pc:docMk/>
            <pc:sldMk cId="3320820899" sldId="1428"/>
            <ac:spMk id="2" creationId="{0DC79320-4399-8367-D5D6-83B128B225AB}"/>
          </ac:spMkLst>
        </pc:spChg>
        <pc:spChg chg="del mod">
          <ac:chgData name="QUEIROLO GINÉS, FRANCO" userId="401127df-69b1-49bf-bf82-f74a160ee5bb" providerId="ADAL" clId="{E8410E5D-8357-450B-BF2F-05B3BC8C3EBB}" dt="2024-09-11T17:13:52.299" v="116" actId="478"/>
          <ac:spMkLst>
            <pc:docMk/>
            <pc:sldMk cId="3320820899" sldId="1428"/>
            <ac:spMk id="3" creationId="{B87FCF5E-B2BE-7CE1-8D81-7DC3CDCAADED}"/>
          </ac:spMkLst>
        </pc:spChg>
        <pc:spChg chg="del">
          <ac:chgData name="QUEIROLO GINÉS, FRANCO" userId="401127df-69b1-49bf-bf82-f74a160ee5bb" providerId="ADAL" clId="{E8410E5D-8357-450B-BF2F-05B3BC8C3EBB}" dt="2024-09-11T17:00:12.358" v="71" actId="478"/>
          <ac:spMkLst>
            <pc:docMk/>
            <pc:sldMk cId="3320820899" sldId="1428"/>
            <ac:spMk id="8" creationId="{B355D19C-DF73-1245-4653-D91BEC3462EC}"/>
          </ac:spMkLst>
        </pc:spChg>
        <pc:spChg chg="add del">
          <ac:chgData name="QUEIROLO GINÉS, FRANCO" userId="401127df-69b1-49bf-bf82-f74a160ee5bb" providerId="ADAL" clId="{E8410E5D-8357-450B-BF2F-05B3BC8C3EBB}" dt="2024-09-11T16:58:22.726" v="54" actId="26606"/>
          <ac:spMkLst>
            <pc:docMk/>
            <pc:sldMk cId="3320820899" sldId="1428"/>
            <ac:spMk id="24" creationId="{FB5B0058-AF13-4859-B429-4EDDE2A26F7F}"/>
          </ac:spMkLst>
        </pc:spChg>
        <pc:spChg chg="add mod">
          <ac:chgData name="QUEIROLO GINÉS, FRANCO" userId="401127df-69b1-49bf-bf82-f74a160ee5bb" providerId="ADAL" clId="{E8410E5D-8357-450B-BF2F-05B3BC8C3EBB}" dt="2024-09-11T17:07:48.591" v="102" actId="403"/>
          <ac:spMkLst>
            <pc:docMk/>
            <pc:sldMk cId="3320820899" sldId="1428"/>
            <ac:spMk id="25" creationId="{77BECB88-8860-7174-E913-55F445C1EF3F}"/>
          </ac:spMkLst>
        </pc:spChg>
        <pc:spChg chg="add del">
          <ac:chgData name="QUEIROLO GINÉS, FRANCO" userId="401127df-69b1-49bf-bf82-f74a160ee5bb" providerId="ADAL" clId="{E8410E5D-8357-450B-BF2F-05B3BC8C3EBB}" dt="2024-09-11T16:58:22.726" v="54" actId="26606"/>
          <ac:spMkLst>
            <pc:docMk/>
            <pc:sldMk cId="3320820899" sldId="1428"/>
            <ac:spMk id="26" creationId="{0277405F-0B4F-4418-B773-1B38814125B6}"/>
          </ac:spMkLst>
        </pc:spChg>
        <pc:spChg chg="add">
          <ac:chgData name="QUEIROLO GINÉS, FRANCO" userId="401127df-69b1-49bf-bf82-f74a160ee5bb" providerId="ADAL" clId="{E8410E5D-8357-450B-BF2F-05B3BC8C3EBB}" dt="2024-09-11T16:59:39.448" v="70" actId="26606"/>
          <ac:spMkLst>
            <pc:docMk/>
            <pc:sldMk cId="3320820899" sldId="1428"/>
            <ac:spMk id="27" creationId="{FC3D2873-2194-4FB0-BFBA-7E7EEB984862}"/>
          </ac:spMkLst>
        </pc:spChg>
        <pc:spChg chg="add">
          <ac:chgData name="QUEIROLO GINÉS, FRANCO" userId="401127df-69b1-49bf-bf82-f74a160ee5bb" providerId="ADAL" clId="{E8410E5D-8357-450B-BF2F-05B3BC8C3EBB}" dt="2024-09-11T16:59:39.448" v="70" actId="26606"/>
          <ac:spMkLst>
            <pc:docMk/>
            <pc:sldMk cId="3320820899" sldId="1428"/>
            <ac:spMk id="29" creationId="{B228652A-FD81-4A3C-B164-2012BF4EEA56}"/>
          </ac:spMkLst>
        </pc:spChg>
        <pc:spChg chg="add">
          <ac:chgData name="QUEIROLO GINÉS, FRANCO" userId="401127df-69b1-49bf-bf82-f74a160ee5bb" providerId="ADAL" clId="{E8410E5D-8357-450B-BF2F-05B3BC8C3EBB}" dt="2024-09-11T16:59:39.448" v="70" actId="26606"/>
          <ac:spMkLst>
            <pc:docMk/>
            <pc:sldMk cId="3320820899" sldId="1428"/>
            <ac:spMk id="31" creationId="{FE8F25D8-4980-4C67-9E0C-7BE94C9CBFE6}"/>
          </ac:spMkLst>
        </pc:spChg>
        <pc:spChg chg="add">
          <ac:chgData name="QUEIROLO GINÉS, FRANCO" userId="401127df-69b1-49bf-bf82-f74a160ee5bb" providerId="ADAL" clId="{E8410E5D-8357-450B-BF2F-05B3BC8C3EBB}" dt="2024-09-11T16:59:39.448" v="70" actId="26606"/>
          <ac:spMkLst>
            <pc:docMk/>
            <pc:sldMk cId="3320820899" sldId="1428"/>
            <ac:spMk id="33" creationId="{1A214C69-1234-4E5D-91CD-BEA00204258E}"/>
          </ac:spMkLst>
        </pc:spChg>
        <pc:spChg chg="add">
          <ac:chgData name="QUEIROLO GINÉS, FRANCO" userId="401127df-69b1-49bf-bf82-f74a160ee5bb" providerId="ADAL" clId="{E8410E5D-8357-450B-BF2F-05B3BC8C3EBB}" dt="2024-09-11T16:59:39.448" v="70" actId="26606"/>
          <ac:spMkLst>
            <pc:docMk/>
            <pc:sldMk cId="3320820899" sldId="1428"/>
            <ac:spMk id="35" creationId="{F86E49C8-40C0-4E80-BAC0-9A66298F1D1C}"/>
          </ac:spMkLst>
        </pc:spChg>
        <pc:spChg chg="add mod">
          <ac:chgData name="QUEIROLO GINÉS, FRANCO" userId="401127df-69b1-49bf-bf82-f74a160ee5bb" providerId="ADAL" clId="{E8410E5D-8357-450B-BF2F-05B3BC8C3EBB}" dt="2024-09-11T17:13:40.591" v="115" actId="1076"/>
          <ac:spMkLst>
            <pc:docMk/>
            <pc:sldMk cId="3320820899" sldId="1428"/>
            <ac:spMk id="37" creationId="{A83B4965-DB3A-9D8F-CE71-670B3BB7918C}"/>
          </ac:spMkLst>
        </pc:spChg>
        <pc:spChg chg="add mod">
          <ac:chgData name="QUEIROLO GINÉS, FRANCO" userId="401127df-69b1-49bf-bf82-f74a160ee5bb" providerId="ADAL" clId="{E8410E5D-8357-450B-BF2F-05B3BC8C3EBB}" dt="2024-09-11T17:14:23.084" v="118" actId="1076"/>
          <ac:spMkLst>
            <pc:docMk/>
            <pc:sldMk cId="3320820899" sldId="1428"/>
            <ac:spMk id="38" creationId="{64F5E76C-EA9F-4060-4CE6-8AD7E48CC10D}"/>
          </ac:spMkLst>
        </pc:spChg>
        <pc:spChg chg="add mod">
          <ac:chgData name="QUEIROLO GINÉS, FRANCO" userId="401127df-69b1-49bf-bf82-f74a160ee5bb" providerId="ADAL" clId="{E8410E5D-8357-450B-BF2F-05B3BC8C3EBB}" dt="2024-09-11T17:14:56.292" v="121" actId="14100"/>
          <ac:spMkLst>
            <pc:docMk/>
            <pc:sldMk cId="3320820899" sldId="1428"/>
            <ac:spMk id="39" creationId="{6B20E3D6-8173-50A6-BE62-D227644F56DB}"/>
          </ac:spMkLst>
        </pc:spChg>
        <pc:spChg chg="add mod">
          <ac:chgData name="QUEIROLO GINÉS, FRANCO" userId="401127df-69b1-49bf-bf82-f74a160ee5bb" providerId="ADAL" clId="{E8410E5D-8357-450B-BF2F-05B3BC8C3EBB}" dt="2024-09-11T17:15:04.992" v="123" actId="1076"/>
          <ac:spMkLst>
            <pc:docMk/>
            <pc:sldMk cId="3320820899" sldId="1428"/>
            <ac:spMk id="40" creationId="{79C8957C-B828-5607-E877-BCAA94A72F70}"/>
          </ac:spMkLst>
        </pc:spChg>
        <pc:spChg chg="add mod">
          <ac:chgData name="QUEIROLO GINÉS, FRANCO" userId="401127df-69b1-49bf-bf82-f74a160ee5bb" providerId="ADAL" clId="{E8410E5D-8357-450B-BF2F-05B3BC8C3EBB}" dt="2024-09-11T17:15:50.875" v="129" actId="14100"/>
          <ac:spMkLst>
            <pc:docMk/>
            <pc:sldMk cId="3320820899" sldId="1428"/>
            <ac:spMk id="41" creationId="{6BC1E3A3-4DF3-6B27-0355-85233CD39A83}"/>
          </ac:spMkLst>
        </pc:spChg>
        <pc:spChg chg="add mod">
          <ac:chgData name="QUEIROLO GINÉS, FRANCO" userId="401127df-69b1-49bf-bf82-f74a160ee5bb" providerId="ADAL" clId="{E8410E5D-8357-450B-BF2F-05B3BC8C3EBB}" dt="2024-09-11T17:21:51.855" v="157" actId="1076"/>
          <ac:spMkLst>
            <pc:docMk/>
            <pc:sldMk cId="3320820899" sldId="1428"/>
            <ac:spMk id="42" creationId="{EB4B2208-59D3-F017-B8FF-882D16199342}"/>
          </ac:spMkLst>
        </pc:spChg>
        <pc:spChg chg="add mod">
          <ac:chgData name="QUEIROLO GINÉS, FRANCO" userId="401127df-69b1-49bf-bf82-f74a160ee5bb" providerId="ADAL" clId="{E8410E5D-8357-450B-BF2F-05B3BC8C3EBB}" dt="2024-09-11T17:22:21.889" v="160" actId="14100"/>
          <ac:spMkLst>
            <pc:docMk/>
            <pc:sldMk cId="3320820899" sldId="1428"/>
            <ac:spMk id="43" creationId="{81AAC6D7-A500-9BF6-A244-0ED98D1B1BEA}"/>
          </ac:spMkLst>
        </pc:spChg>
        <pc:spChg chg="add mod">
          <ac:chgData name="QUEIROLO GINÉS, FRANCO" userId="401127df-69b1-49bf-bf82-f74a160ee5bb" providerId="ADAL" clId="{E8410E5D-8357-450B-BF2F-05B3BC8C3EBB}" dt="2024-09-11T17:23:33.906" v="164" actId="1076"/>
          <ac:spMkLst>
            <pc:docMk/>
            <pc:sldMk cId="3320820899" sldId="1428"/>
            <ac:spMk id="44" creationId="{0A06AF7E-9DAA-A093-67F8-7E72D135AF88}"/>
          </ac:spMkLst>
        </pc:spChg>
        <pc:graphicFrameChg chg="del">
          <ac:chgData name="QUEIROLO GINÉS, FRANCO" userId="401127df-69b1-49bf-bf82-f74a160ee5bb" providerId="ADAL" clId="{E8410E5D-8357-450B-BF2F-05B3BC8C3EBB}" dt="2024-09-11T16:45:27.029" v="7" actId="478"/>
          <ac:graphicFrameMkLst>
            <pc:docMk/>
            <pc:sldMk cId="3320820899" sldId="1428"/>
            <ac:graphicFrameMk id="9" creationId="{0AE7DCDE-0186-2E71-C9D9-7BE032A24D13}"/>
          </ac:graphicFrameMkLst>
        </pc:graphicFrameChg>
        <pc:picChg chg="add del mod modCrop">
          <ac:chgData name="QUEIROLO GINÉS, FRANCO" userId="401127df-69b1-49bf-bf82-f74a160ee5bb" providerId="ADAL" clId="{E8410E5D-8357-450B-BF2F-05B3BC8C3EBB}" dt="2024-09-11T16:48:13.493" v="14" actId="478"/>
          <ac:picMkLst>
            <pc:docMk/>
            <pc:sldMk cId="3320820899" sldId="1428"/>
            <ac:picMk id="5" creationId="{A6555DE1-9D1A-52E6-D293-D2E9999F7459}"/>
          </ac:picMkLst>
        </pc:picChg>
        <pc:picChg chg="add del mod modCrop">
          <ac:chgData name="QUEIROLO GINÉS, FRANCO" userId="401127df-69b1-49bf-bf82-f74a160ee5bb" providerId="ADAL" clId="{E8410E5D-8357-450B-BF2F-05B3BC8C3EBB}" dt="2024-09-11T16:49:08.237" v="22" actId="478"/>
          <ac:picMkLst>
            <pc:docMk/>
            <pc:sldMk cId="3320820899" sldId="1428"/>
            <ac:picMk id="7" creationId="{47E5873F-3508-3E82-B8A0-07EB64BC5803}"/>
          </ac:picMkLst>
        </pc:picChg>
        <pc:picChg chg="add del mod">
          <ac:chgData name="QUEIROLO GINÉS, FRANCO" userId="401127df-69b1-49bf-bf82-f74a160ee5bb" providerId="ADAL" clId="{E8410E5D-8357-450B-BF2F-05B3BC8C3EBB}" dt="2024-09-11T16:49:21.796" v="26" actId="478"/>
          <ac:picMkLst>
            <pc:docMk/>
            <pc:sldMk cId="3320820899" sldId="1428"/>
            <ac:picMk id="10" creationId="{BDC8DAF8-13C2-9AD1-BD0A-2A48EDB3F816}"/>
          </ac:picMkLst>
        </pc:picChg>
        <pc:picChg chg="add del">
          <ac:chgData name="QUEIROLO GINÉS, FRANCO" userId="401127df-69b1-49bf-bf82-f74a160ee5bb" providerId="ADAL" clId="{E8410E5D-8357-450B-BF2F-05B3BC8C3EBB}" dt="2024-09-11T16:50:58.308" v="28" actId="478"/>
          <ac:picMkLst>
            <pc:docMk/>
            <pc:sldMk cId="3320820899" sldId="1428"/>
            <ac:picMk id="11" creationId="{F922A3EA-80AD-5B1C-CFC0-77441124239E}"/>
          </ac:picMkLst>
        </pc:picChg>
        <pc:picChg chg="add del">
          <ac:chgData name="QUEIROLO GINÉS, FRANCO" userId="401127df-69b1-49bf-bf82-f74a160ee5bb" providerId="ADAL" clId="{E8410E5D-8357-450B-BF2F-05B3BC8C3EBB}" dt="2024-09-11T16:55:30.741" v="32" actId="478"/>
          <ac:picMkLst>
            <pc:docMk/>
            <pc:sldMk cId="3320820899" sldId="1428"/>
            <ac:picMk id="13" creationId="{4E19BA61-D6CF-1E5C-937D-94BAF97CF31A}"/>
          </ac:picMkLst>
        </pc:picChg>
        <pc:picChg chg="add del mod modCrop">
          <ac:chgData name="QUEIROLO GINÉS, FRANCO" userId="401127df-69b1-49bf-bf82-f74a160ee5bb" providerId="ADAL" clId="{E8410E5D-8357-450B-BF2F-05B3BC8C3EBB}" dt="2024-09-11T16:56:40.334" v="39" actId="478"/>
          <ac:picMkLst>
            <pc:docMk/>
            <pc:sldMk cId="3320820899" sldId="1428"/>
            <ac:picMk id="15" creationId="{58EF68AB-D997-7833-63AF-F941807DD615}"/>
          </ac:picMkLst>
        </pc:picChg>
        <pc:picChg chg="add mod ord">
          <ac:chgData name="QUEIROLO GINÉS, FRANCO" userId="401127df-69b1-49bf-bf82-f74a160ee5bb" providerId="ADAL" clId="{E8410E5D-8357-450B-BF2F-05B3BC8C3EBB}" dt="2024-09-11T16:59:39.448" v="70" actId="26606"/>
          <ac:picMkLst>
            <pc:docMk/>
            <pc:sldMk cId="3320820899" sldId="1428"/>
            <ac:picMk id="16" creationId="{F35CB919-2E82-7557-CF16-EB7D4B7C248E}"/>
          </ac:picMkLst>
        </pc:picChg>
        <pc:picChg chg="add del mod modCrop">
          <ac:chgData name="QUEIROLO GINÉS, FRANCO" userId="401127df-69b1-49bf-bf82-f74a160ee5bb" providerId="ADAL" clId="{E8410E5D-8357-450B-BF2F-05B3BC8C3EBB}" dt="2024-09-11T16:58:09.173" v="49" actId="478"/>
          <ac:picMkLst>
            <pc:docMk/>
            <pc:sldMk cId="3320820899" sldId="1428"/>
            <ac:picMk id="18" creationId="{A7E997F2-739A-4DA0-AC23-87C4B8208D74}"/>
          </ac:picMkLst>
        </pc:picChg>
        <pc:picChg chg="add mod ord">
          <ac:chgData name="QUEIROLO GINÉS, FRANCO" userId="401127df-69b1-49bf-bf82-f74a160ee5bb" providerId="ADAL" clId="{E8410E5D-8357-450B-BF2F-05B3BC8C3EBB}" dt="2024-09-11T16:59:39.448" v="70" actId="26606"/>
          <ac:picMkLst>
            <pc:docMk/>
            <pc:sldMk cId="3320820899" sldId="1428"/>
            <ac:picMk id="19" creationId="{A37A490E-C04A-9615-655C-9DB5D7AD3206}"/>
          </ac:picMkLst>
        </pc:picChg>
        <pc:picChg chg="add del mod modCrop">
          <ac:chgData name="QUEIROLO GINÉS, FRANCO" userId="401127df-69b1-49bf-bf82-f74a160ee5bb" providerId="ADAL" clId="{E8410E5D-8357-450B-BF2F-05B3BC8C3EBB}" dt="2024-09-11T16:59:26.475" v="63" actId="478"/>
          <ac:picMkLst>
            <pc:docMk/>
            <pc:sldMk cId="3320820899" sldId="1428"/>
            <ac:picMk id="21" creationId="{A06455DB-1C6C-48F9-9EF8-2225C5FCEC9B}"/>
          </ac:picMkLst>
        </pc:picChg>
        <pc:picChg chg="add mod ord">
          <ac:chgData name="QUEIROLO GINÉS, FRANCO" userId="401127df-69b1-49bf-bf82-f74a160ee5bb" providerId="ADAL" clId="{E8410E5D-8357-450B-BF2F-05B3BC8C3EBB}" dt="2024-09-11T16:59:39.448" v="70" actId="26606"/>
          <ac:picMkLst>
            <pc:docMk/>
            <pc:sldMk cId="3320820899" sldId="1428"/>
            <ac:picMk id="22" creationId="{40D76F11-AFEA-59AA-0704-4AEFE5792F05}"/>
          </ac:picMkLst>
        </pc:picChg>
        <pc:picChg chg="add del mod modCrop">
          <ac:chgData name="QUEIROLO GINÉS, FRANCO" userId="401127df-69b1-49bf-bf82-f74a160ee5bb" providerId="ADAL" clId="{E8410E5D-8357-450B-BF2F-05B3BC8C3EBB}" dt="2024-09-11T17:03:45.412" v="82" actId="478"/>
          <ac:picMkLst>
            <pc:docMk/>
            <pc:sldMk cId="3320820899" sldId="1428"/>
            <ac:picMk id="30" creationId="{B3F5DEB5-EABF-FF18-674E-526F6D1EF331}"/>
          </ac:picMkLst>
        </pc:picChg>
        <pc:picChg chg="add del mod modCrop">
          <ac:chgData name="QUEIROLO GINÉS, FRANCO" userId="401127df-69b1-49bf-bf82-f74a160ee5bb" providerId="ADAL" clId="{E8410E5D-8357-450B-BF2F-05B3BC8C3EBB}" dt="2024-09-11T17:05:33.085" v="91" actId="478"/>
          <ac:picMkLst>
            <pc:docMk/>
            <pc:sldMk cId="3320820899" sldId="1428"/>
            <ac:picMk id="34" creationId="{CE2E4166-26FF-6418-7874-436464468FA2}"/>
          </ac:picMkLst>
        </pc:picChg>
        <pc:picChg chg="add mod modCrop">
          <ac:chgData name="QUEIROLO GINÉS, FRANCO" userId="401127df-69b1-49bf-bf82-f74a160ee5bb" providerId="ADAL" clId="{E8410E5D-8357-450B-BF2F-05B3BC8C3EBB}" dt="2024-09-11T17:19:05.745" v="154"/>
          <ac:picMkLst>
            <pc:docMk/>
            <pc:sldMk cId="3320820899" sldId="1428"/>
            <ac:picMk id="36" creationId="{A3BD9C17-C06B-68B2-8066-F5E935E6AE90}"/>
          </ac:picMkLst>
        </pc:picChg>
      </pc:sldChg>
      <pc:sldChg chg="addSp delSp modSp add mod modShow">
        <pc:chgData name="QUEIROLO GINÉS, FRANCO" userId="401127df-69b1-49bf-bf82-f74a160ee5bb" providerId="ADAL" clId="{E8410E5D-8357-450B-BF2F-05B3BC8C3EBB}" dt="2024-09-11T17:19:18.538" v="155"/>
        <pc:sldMkLst>
          <pc:docMk/>
          <pc:sldMk cId="1074613882" sldId="1429"/>
        </pc:sldMkLst>
        <pc:graphicFrameChg chg="del mod">
          <ac:chgData name="QUEIROLO GINÉS, FRANCO" userId="401127df-69b1-49bf-bf82-f74a160ee5bb" providerId="ADAL" clId="{E8410E5D-8357-450B-BF2F-05B3BC8C3EBB}" dt="2024-09-11T17:16:59.757" v="132" actId="478"/>
          <ac:graphicFrameMkLst>
            <pc:docMk/>
            <pc:sldMk cId="1074613882" sldId="1429"/>
            <ac:graphicFrameMk id="9" creationId="{0AE7DCDE-0186-2E71-C9D9-7BE032A24D13}"/>
          </ac:graphicFrameMkLst>
        </pc:graphicFrameChg>
        <pc:picChg chg="add del mod modCrop">
          <ac:chgData name="QUEIROLO GINÉS, FRANCO" userId="401127df-69b1-49bf-bf82-f74a160ee5bb" providerId="ADAL" clId="{E8410E5D-8357-450B-BF2F-05B3BC8C3EBB}" dt="2024-09-11T17:17:40.533" v="139" actId="478"/>
          <ac:picMkLst>
            <pc:docMk/>
            <pc:sldMk cId="1074613882" sldId="1429"/>
            <ac:picMk id="5" creationId="{321EDCBF-D7BD-F4A5-996E-09D185A5463C}"/>
          </ac:picMkLst>
        </pc:picChg>
        <pc:picChg chg="add del mod">
          <ac:chgData name="QUEIROLO GINÉS, FRANCO" userId="401127df-69b1-49bf-bf82-f74a160ee5bb" providerId="ADAL" clId="{E8410E5D-8357-450B-BF2F-05B3BC8C3EBB}" dt="2024-09-11T17:17:55.906" v="144" actId="478"/>
          <ac:picMkLst>
            <pc:docMk/>
            <pc:sldMk cId="1074613882" sldId="1429"/>
            <ac:picMk id="6" creationId="{B059B4EA-6433-3BA3-4E47-4216FD52E864}"/>
          </ac:picMkLst>
        </pc:picChg>
        <pc:picChg chg="add mod modCrop">
          <ac:chgData name="QUEIROLO GINÉS, FRANCO" userId="401127df-69b1-49bf-bf82-f74a160ee5bb" providerId="ADAL" clId="{E8410E5D-8357-450B-BF2F-05B3BC8C3EBB}" dt="2024-09-11T17:19:18.538" v="155"/>
          <ac:picMkLst>
            <pc:docMk/>
            <pc:sldMk cId="1074613882" sldId="1429"/>
            <ac:picMk id="10" creationId="{B93EB12F-02C4-B5FF-2E25-F75FBFC59573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F7707-2B08-47AB-B66F-72E96A9BC77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E425C9B4-288E-49CA-8516-3B50B775BC32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PE" sz="1600" dirty="0">
              <a:latin typeface="Repsol" panose="02000506030000020004"/>
            </a:rPr>
            <a:t>Mal tiempo y oleajes anómalos en terminales.</a:t>
          </a:r>
        </a:p>
      </dgm:t>
    </dgm:pt>
    <dgm:pt modelId="{4BB522AC-EE8F-466E-9405-CB6630804E96}" type="parTrans" cxnId="{084240FF-F558-4386-88DF-ED9AEAB1480F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79B19F05-E20E-41E4-9D16-4806B1156A03}" type="sibTrans" cxnId="{084240FF-F558-4386-88DF-ED9AEAB1480F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B1DBC3BB-BBA7-416D-BF22-8461C26406C0}">
      <dgm:prSet custT="1"/>
      <dgm:spPr/>
      <dgm:t>
        <a:bodyPr/>
        <a:lstStyle/>
        <a:p>
          <a:r>
            <a:rPr lang="es-PE" sz="1600" dirty="0">
              <a:latin typeface="Repsol" panose="02000506030000020004"/>
            </a:rPr>
            <a:t>Volatilidad de los precios internacionales</a:t>
          </a:r>
        </a:p>
      </dgm:t>
    </dgm:pt>
    <dgm:pt modelId="{536BF0A9-F92D-42D6-BB18-5C2983246157}" type="parTrans" cxnId="{53B4C905-BF3B-41EA-BFCA-DCBDC94F8F82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959D9A3E-7285-4400-B8D9-FD13C82E6E9A}" type="sibTrans" cxnId="{53B4C905-BF3B-41EA-BFCA-DCBDC94F8F82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CAEBF6CF-681E-4ED4-8200-5135A8C3C19A}">
      <dgm:prSet custT="1"/>
      <dgm:spPr/>
      <dgm:t>
        <a:bodyPr/>
        <a:lstStyle/>
        <a:p>
          <a:r>
            <a:rPr lang="es-PE" sz="1600">
              <a:latin typeface="Repsol" panose="02000506030000020004"/>
            </a:rPr>
            <a:t>Problemas sociales</a:t>
          </a:r>
        </a:p>
        <a:p>
          <a:r>
            <a:rPr lang="es-PE" sz="1600">
              <a:latin typeface="Repsol" panose="02000506030000020004"/>
            </a:rPr>
            <a:t>(bloqueo de rutas)</a:t>
          </a:r>
        </a:p>
      </dgm:t>
    </dgm:pt>
    <dgm:pt modelId="{1083AEB9-CBFF-4701-92A6-DD28077D170F}" type="parTrans" cxnId="{4F10D38B-B525-4129-8CDF-D1CCBDD53F5A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F3A053B4-7BF1-4654-9709-2F609B4B5718}" type="sibTrans" cxnId="{4F10D38B-B525-4129-8CDF-D1CCBDD53F5A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3263DB71-E5CB-412B-83C7-49F4E9AF4B22}">
      <dgm:prSet custT="1"/>
      <dgm:spPr/>
      <dgm:t>
        <a:bodyPr/>
        <a:lstStyle/>
        <a:p>
          <a:r>
            <a:rPr lang="es-PE" sz="1600">
              <a:latin typeface="Repsol" panose="02000506030000020004"/>
            </a:rPr>
            <a:t>Mal estado de las vías nacionales.</a:t>
          </a:r>
        </a:p>
      </dgm:t>
    </dgm:pt>
    <dgm:pt modelId="{D605DC30-79A7-4D55-9AAD-DBF50C47B243}" type="parTrans" cxnId="{553CEB28-31D2-47D2-AF5F-2E48A4825693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76705C71-8A20-4B8E-B236-034B05DBD692}" type="sibTrans" cxnId="{553CEB28-31D2-47D2-AF5F-2E48A4825693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C2418B16-0BCE-45B6-8362-66C3A85F7BE9}">
      <dgm:prSet custT="1"/>
      <dgm:spPr/>
      <dgm:t>
        <a:bodyPr/>
        <a:lstStyle/>
        <a:p>
          <a:r>
            <a:rPr lang="es-PE" sz="1600">
              <a:latin typeface="Repsol" panose="02000506030000020004"/>
            </a:rPr>
            <a:t>Delincuencia y</a:t>
          </a:r>
        </a:p>
        <a:p>
          <a:r>
            <a:rPr lang="es-PE" sz="1600">
              <a:latin typeface="Repsol" panose="02000506030000020004"/>
            </a:rPr>
            <a:t> vandalismo.</a:t>
          </a:r>
        </a:p>
      </dgm:t>
    </dgm:pt>
    <dgm:pt modelId="{CA5B182B-B1AC-4EFE-8752-38B96329DD82}" type="parTrans" cxnId="{23220FC4-AAD2-4C33-8240-CED2C8CD67B7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CB6ACB73-650E-44FA-B305-C2F76DBF0294}" type="sibTrans" cxnId="{23220FC4-AAD2-4C33-8240-CED2C8CD67B7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B20B36A2-653F-476C-8467-DACA500ECB6C}">
      <dgm:prSet custT="1"/>
      <dgm:spPr/>
      <dgm:t>
        <a:bodyPr/>
        <a:lstStyle/>
        <a:p>
          <a:r>
            <a:rPr lang="es-PE" sz="1600" dirty="0">
              <a:latin typeface="Repsol" panose="02000506030000020004"/>
            </a:rPr>
            <a:t>Escasez de personal especializado</a:t>
          </a:r>
        </a:p>
        <a:p>
          <a:r>
            <a:rPr lang="es-PE" sz="1600" dirty="0">
              <a:latin typeface="Repsol" panose="02000506030000020004"/>
            </a:rPr>
            <a:t>(Conductores </a:t>
          </a:r>
          <a:r>
            <a:rPr lang="es-PE" sz="1600" dirty="0" err="1">
              <a:latin typeface="Repsol" panose="02000506030000020004"/>
            </a:rPr>
            <a:t>Matpel</a:t>
          </a:r>
          <a:r>
            <a:rPr lang="es-PE" sz="1600" dirty="0">
              <a:latin typeface="Repsol" panose="02000506030000020004"/>
            </a:rPr>
            <a:t>)</a:t>
          </a:r>
        </a:p>
      </dgm:t>
    </dgm:pt>
    <dgm:pt modelId="{96390759-4C0A-451E-B696-9CBEC815DC2E}" type="parTrans" cxnId="{6E615F86-6E53-4448-A16F-D54979233EBC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447DCF3D-1281-4487-BE5B-49E301729ED3}" type="sibTrans" cxnId="{6E615F86-6E53-4448-A16F-D54979233EBC}">
      <dgm:prSet/>
      <dgm:spPr/>
      <dgm:t>
        <a:bodyPr/>
        <a:lstStyle/>
        <a:p>
          <a:endParaRPr lang="es-PE" sz="1600">
            <a:latin typeface="Repsol" panose="02000506030000020004"/>
          </a:endParaRPr>
        </a:p>
      </dgm:t>
    </dgm:pt>
    <dgm:pt modelId="{7C4E1B8D-0930-4CCC-B81C-815326744827}" type="pres">
      <dgm:prSet presAssocID="{1E7F7707-2B08-47AB-B66F-72E96A9BC775}" presName="diagram" presStyleCnt="0">
        <dgm:presLayoutVars>
          <dgm:dir/>
          <dgm:resizeHandles val="exact"/>
        </dgm:presLayoutVars>
      </dgm:prSet>
      <dgm:spPr/>
    </dgm:pt>
    <dgm:pt modelId="{6A2DDA2D-8D96-4F2D-B8D2-8FD6B341DC34}" type="pres">
      <dgm:prSet presAssocID="{E425C9B4-288E-49CA-8516-3B50B775BC32}" presName="node" presStyleLbl="node1" presStyleIdx="0" presStyleCnt="6">
        <dgm:presLayoutVars>
          <dgm:bulletEnabled val="1"/>
        </dgm:presLayoutVars>
      </dgm:prSet>
      <dgm:spPr/>
    </dgm:pt>
    <dgm:pt modelId="{3CD3418F-4096-4584-B4E8-EDE395E3D99E}" type="pres">
      <dgm:prSet presAssocID="{79B19F05-E20E-41E4-9D16-4806B1156A03}" presName="sibTrans" presStyleCnt="0"/>
      <dgm:spPr/>
    </dgm:pt>
    <dgm:pt modelId="{FC975F96-456E-468A-80B8-37FD45E69791}" type="pres">
      <dgm:prSet presAssocID="{B1DBC3BB-BBA7-416D-BF22-8461C26406C0}" presName="node" presStyleLbl="node1" presStyleIdx="1" presStyleCnt="6">
        <dgm:presLayoutVars>
          <dgm:bulletEnabled val="1"/>
        </dgm:presLayoutVars>
      </dgm:prSet>
      <dgm:spPr/>
    </dgm:pt>
    <dgm:pt modelId="{D003A5E1-8953-433C-9EB4-34ADF2A85944}" type="pres">
      <dgm:prSet presAssocID="{959D9A3E-7285-4400-B8D9-FD13C82E6E9A}" presName="sibTrans" presStyleCnt="0"/>
      <dgm:spPr/>
    </dgm:pt>
    <dgm:pt modelId="{17028EB4-D60D-4BFA-9D6C-30B82181B622}" type="pres">
      <dgm:prSet presAssocID="{CAEBF6CF-681E-4ED4-8200-5135A8C3C19A}" presName="node" presStyleLbl="node1" presStyleIdx="2" presStyleCnt="6">
        <dgm:presLayoutVars>
          <dgm:bulletEnabled val="1"/>
        </dgm:presLayoutVars>
      </dgm:prSet>
      <dgm:spPr/>
    </dgm:pt>
    <dgm:pt modelId="{AC6DA65A-9036-4728-B3E9-87A1E57375AE}" type="pres">
      <dgm:prSet presAssocID="{F3A053B4-7BF1-4654-9709-2F609B4B5718}" presName="sibTrans" presStyleCnt="0"/>
      <dgm:spPr/>
    </dgm:pt>
    <dgm:pt modelId="{CF020830-14C3-4866-99B7-19FADF2D7A24}" type="pres">
      <dgm:prSet presAssocID="{3263DB71-E5CB-412B-83C7-49F4E9AF4B22}" presName="node" presStyleLbl="node1" presStyleIdx="3" presStyleCnt="6">
        <dgm:presLayoutVars>
          <dgm:bulletEnabled val="1"/>
        </dgm:presLayoutVars>
      </dgm:prSet>
      <dgm:spPr/>
    </dgm:pt>
    <dgm:pt modelId="{C1D2EF9C-3DEA-4039-A031-F928A4CD0D15}" type="pres">
      <dgm:prSet presAssocID="{76705C71-8A20-4B8E-B236-034B05DBD692}" presName="sibTrans" presStyleCnt="0"/>
      <dgm:spPr/>
    </dgm:pt>
    <dgm:pt modelId="{ECA81FEA-4950-4222-A230-E2746D7B8F14}" type="pres">
      <dgm:prSet presAssocID="{C2418B16-0BCE-45B6-8362-66C3A85F7BE9}" presName="node" presStyleLbl="node1" presStyleIdx="4" presStyleCnt="6">
        <dgm:presLayoutVars>
          <dgm:bulletEnabled val="1"/>
        </dgm:presLayoutVars>
      </dgm:prSet>
      <dgm:spPr/>
    </dgm:pt>
    <dgm:pt modelId="{9E196F24-1BBB-4A5C-9740-32123C6CFDD4}" type="pres">
      <dgm:prSet presAssocID="{CB6ACB73-650E-44FA-B305-C2F76DBF0294}" presName="sibTrans" presStyleCnt="0"/>
      <dgm:spPr/>
    </dgm:pt>
    <dgm:pt modelId="{34C6871A-1E0F-4061-8C34-75D30371CE6A}" type="pres">
      <dgm:prSet presAssocID="{B20B36A2-653F-476C-8467-DACA500ECB6C}" presName="node" presStyleLbl="node1" presStyleIdx="5" presStyleCnt="6">
        <dgm:presLayoutVars>
          <dgm:bulletEnabled val="1"/>
        </dgm:presLayoutVars>
      </dgm:prSet>
      <dgm:spPr/>
    </dgm:pt>
  </dgm:ptLst>
  <dgm:cxnLst>
    <dgm:cxn modelId="{53B4C905-BF3B-41EA-BFCA-DCBDC94F8F82}" srcId="{1E7F7707-2B08-47AB-B66F-72E96A9BC775}" destId="{B1DBC3BB-BBA7-416D-BF22-8461C26406C0}" srcOrd="1" destOrd="0" parTransId="{536BF0A9-F92D-42D6-BB18-5C2983246157}" sibTransId="{959D9A3E-7285-4400-B8D9-FD13C82E6E9A}"/>
    <dgm:cxn modelId="{0ACDBE0E-1E9D-43D9-BBFF-9A0B64E247F0}" type="presOf" srcId="{C2418B16-0BCE-45B6-8362-66C3A85F7BE9}" destId="{ECA81FEA-4950-4222-A230-E2746D7B8F14}" srcOrd="0" destOrd="0" presId="urn:microsoft.com/office/officeart/2005/8/layout/default"/>
    <dgm:cxn modelId="{553CEB28-31D2-47D2-AF5F-2E48A4825693}" srcId="{1E7F7707-2B08-47AB-B66F-72E96A9BC775}" destId="{3263DB71-E5CB-412B-83C7-49F4E9AF4B22}" srcOrd="3" destOrd="0" parTransId="{D605DC30-79A7-4D55-9AAD-DBF50C47B243}" sibTransId="{76705C71-8A20-4B8E-B236-034B05DBD692}"/>
    <dgm:cxn modelId="{6E615F86-6E53-4448-A16F-D54979233EBC}" srcId="{1E7F7707-2B08-47AB-B66F-72E96A9BC775}" destId="{B20B36A2-653F-476C-8467-DACA500ECB6C}" srcOrd="5" destOrd="0" parTransId="{96390759-4C0A-451E-B696-9CBEC815DC2E}" sibTransId="{447DCF3D-1281-4487-BE5B-49E301729ED3}"/>
    <dgm:cxn modelId="{29BCE089-D251-4536-AC4C-118B2A53170E}" type="presOf" srcId="{B20B36A2-653F-476C-8467-DACA500ECB6C}" destId="{34C6871A-1E0F-4061-8C34-75D30371CE6A}" srcOrd="0" destOrd="0" presId="urn:microsoft.com/office/officeart/2005/8/layout/default"/>
    <dgm:cxn modelId="{4F10D38B-B525-4129-8CDF-D1CCBDD53F5A}" srcId="{1E7F7707-2B08-47AB-B66F-72E96A9BC775}" destId="{CAEBF6CF-681E-4ED4-8200-5135A8C3C19A}" srcOrd="2" destOrd="0" parTransId="{1083AEB9-CBFF-4701-92A6-DD28077D170F}" sibTransId="{F3A053B4-7BF1-4654-9709-2F609B4B5718}"/>
    <dgm:cxn modelId="{DE7E91A8-8441-4966-B28F-E776B9913C2E}" type="presOf" srcId="{1E7F7707-2B08-47AB-B66F-72E96A9BC775}" destId="{7C4E1B8D-0930-4CCC-B81C-815326744827}" srcOrd="0" destOrd="0" presId="urn:microsoft.com/office/officeart/2005/8/layout/default"/>
    <dgm:cxn modelId="{6013D4C0-ADBF-43EB-9A3A-49DD282C4068}" type="presOf" srcId="{B1DBC3BB-BBA7-416D-BF22-8461C26406C0}" destId="{FC975F96-456E-468A-80B8-37FD45E69791}" srcOrd="0" destOrd="0" presId="urn:microsoft.com/office/officeart/2005/8/layout/default"/>
    <dgm:cxn modelId="{23220FC4-AAD2-4C33-8240-CED2C8CD67B7}" srcId="{1E7F7707-2B08-47AB-B66F-72E96A9BC775}" destId="{C2418B16-0BCE-45B6-8362-66C3A85F7BE9}" srcOrd="4" destOrd="0" parTransId="{CA5B182B-B1AC-4EFE-8752-38B96329DD82}" sibTransId="{CB6ACB73-650E-44FA-B305-C2F76DBF0294}"/>
    <dgm:cxn modelId="{5B9A2DC5-2150-4E14-9AAE-8EFDCFBEFC77}" type="presOf" srcId="{3263DB71-E5CB-412B-83C7-49F4E9AF4B22}" destId="{CF020830-14C3-4866-99B7-19FADF2D7A24}" srcOrd="0" destOrd="0" presId="urn:microsoft.com/office/officeart/2005/8/layout/default"/>
    <dgm:cxn modelId="{8AA9D4DF-5C1D-4890-B14E-C198DCBE9028}" type="presOf" srcId="{E425C9B4-288E-49CA-8516-3B50B775BC32}" destId="{6A2DDA2D-8D96-4F2D-B8D2-8FD6B341DC34}" srcOrd="0" destOrd="0" presId="urn:microsoft.com/office/officeart/2005/8/layout/default"/>
    <dgm:cxn modelId="{FE8888ED-1CA9-4F61-B302-FA105751EF86}" type="presOf" srcId="{CAEBF6CF-681E-4ED4-8200-5135A8C3C19A}" destId="{17028EB4-D60D-4BFA-9D6C-30B82181B622}" srcOrd="0" destOrd="0" presId="urn:microsoft.com/office/officeart/2005/8/layout/default"/>
    <dgm:cxn modelId="{084240FF-F558-4386-88DF-ED9AEAB1480F}" srcId="{1E7F7707-2B08-47AB-B66F-72E96A9BC775}" destId="{E425C9B4-288E-49CA-8516-3B50B775BC32}" srcOrd="0" destOrd="0" parTransId="{4BB522AC-EE8F-466E-9405-CB6630804E96}" sibTransId="{79B19F05-E20E-41E4-9D16-4806B1156A03}"/>
    <dgm:cxn modelId="{D46C9E5E-436F-4F82-BAF6-2C3139114127}" type="presParOf" srcId="{7C4E1B8D-0930-4CCC-B81C-815326744827}" destId="{6A2DDA2D-8D96-4F2D-B8D2-8FD6B341DC34}" srcOrd="0" destOrd="0" presId="urn:microsoft.com/office/officeart/2005/8/layout/default"/>
    <dgm:cxn modelId="{89E4010B-3087-4BDC-83D6-3F26DCCA4009}" type="presParOf" srcId="{7C4E1B8D-0930-4CCC-B81C-815326744827}" destId="{3CD3418F-4096-4584-B4E8-EDE395E3D99E}" srcOrd="1" destOrd="0" presId="urn:microsoft.com/office/officeart/2005/8/layout/default"/>
    <dgm:cxn modelId="{686BB2F8-32F7-45B1-868A-A1536FCD7772}" type="presParOf" srcId="{7C4E1B8D-0930-4CCC-B81C-815326744827}" destId="{FC975F96-456E-468A-80B8-37FD45E69791}" srcOrd="2" destOrd="0" presId="urn:microsoft.com/office/officeart/2005/8/layout/default"/>
    <dgm:cxn modelId="{D31B169F-EC96-4406-91FE-C3BE402013F7}" type="presParOf" srcId="{7C4E1B8D-0930-4CCC-B81C-815326744827}" destId="{D003A5E1-8953-433C-9EB4-34ADF2A85944}" srcOrd="3" destOrd="0" presId="urn:microsoft.com/office/officeart/2005/8/layout/default"/>
    <dgm:cxn modelId="{52F38251-CBC0-455E-A218-89E67D125AFC}" type="presParOf" srcId="{7C4E1B8D-0930-4CCC-B81C-815326744827}" destId="{17028EB4-D60D-4BFA-9D6C-30B82181B622}" srcOrd="4" destOrd="0" presId="urn:microsoft.com/office/officeart/2005/8/layout/default"/>
    <dgm:cxn modelId="{81AA2081-3A45-49B4-944A-4DE69CA0531A}" type="presParOf" srcId="{7C4E1B8D-0930-4CCC-B81C-815326744827}" destId="{AC6DA65A-9036-4728-B3E9-87A1E57375AE}" srcOrd="5" destOrd="0" presId="urn:microsoft.com/office/officeart/2005/8/layout/default"/>
    <dgm:cxn modelId="{4E7AEEB9-6EFE-4129-9CAD-90DA9E51D0A7}" type="presParOf" srcId="{7C4E1B8D-0930-4CCC-B81C-815326744827}" destId="{CF020830-14C3-4866-99B7-19FADF2D7A24}" srcOrd="6" destOrd="0" presId="urn:microsoft.com/office/officeart/2005/8/layout/default"/>
    <dgm:cxn modelId="{C3B33E16-E3DA-4EF1-9A29-16061CB32C29}" type="presParOf" srcId="{7C4E1B8D-0930-4CCC-B81C-815326744827}" destId="{C1D2EF9C-3DEA-4039-A031-F928A4CD0D15}" srcOrd="7" destOrd="0" presId="urn:microsoft.com/office/officeart/2005/8/layout/default"/>
    <dgm:cxn modelId="{812611A7-649C-4C43-B3BF-9CFE3DBA740B}" type="presParOf" srcId="{7C4E1B8D-0930-4CCC-B81C-815326744827}" destId="{ECA81FEA-4950-4222-A230-E2746D7B8F14}" srcOrd="8" destOrd="0" presId="urn:microsoft.com/office/officeart/2005/8/layout/default"/>
    <dgm:cxn modelId="{F71D3ED4-7F58-4E72-A218-2AE8A36F4527}" type="presParOf" srcId="{7C4E1B8D-0930-4CCC-B81C-815326744827}" destId="{9E196F24-1BBB-4A5C-9740-32123C6CFDD4}" srcOrd="9" destOrd="0" presId="urn:microsoft.com/office/officeart/2005/8/layout/default"/>
    <dgm:cxn modelId="{2BB748CB-6A25-4F03-8CD6-1D785B92D9AE}" type="presParOf" srcId="{7C4E1B8D-0930-4CCC-B81C-815326744827}" destId="{34C6871A-1E0F-4061-8C34-75D30371CE6A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19DAC-6997-4531-AAC1-D9C5985BA4A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s-PE"/>
        </a:p>
      </dgm:t>
    </dgm:pt>
    <dgm:pt modelId="{617AD158-8750-4A14-B665-729A6722655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PE" sz="1800">
              <a:latin typeface="Repsol" panose="02000506030000020004"/>
            </a:rPr>
            <a:t>Garantía de suministro</a:t>
          </a:r>
        </a:p>
      </dgm:t>
    </dgm:pt>
    <dgm:pt modelId="{C8373E38-B1A2-4468-84AD-21D4B4006FCF}" type="parTrans" cxnId="{9722CE30-EA96-42E6-82EE-1B7ECF337534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200EF285-6091-4337-BF19-9C7ADB344F2C}" type="sibTrans" cxnId="{9722CE30-EA96-42E6-82EE-1B7ECF337534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0BDE2BF7-F421-4A01-B790-D13E9AD39BDA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PE" sz="1800" dirty="0">
              <a:latin typeface="Repsol" panose="02000506030000020004"/>
            </a:rPr>
            <a:t>Combustible minero</a:t>
          </a:r>
        </a:p>
      </dgm:t>
    </dgm:pt>
    <dgm:pt modelId="{F09D622D-6F32-4741-953D-9916C38BACDC}" type="parTrans" cxnId="{C715A9C0-5E6B-4C03-854D-2647F3D92B77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61F9A5DC-F53B-42DD-9E02-9066E9C67FA2}" type="sibTrans" cxnId="{C715A9C0-5E6B-4C03-854D-2647F3D92B77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256FDB94-112F-407D-896A-D20983CD23C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PE" sz="1800" dirty="0">
              <a:latin typeface="Repsol" panose="02000506030000020004"/>
            </a:rPr>
            <a:t>Adaptabilidad,  flexibilidad e innovación</a:t>
          </a:r>
        </a:p>
      </dgm:t>
    </dgm:pt>
    <dgm:pt modelId="{B0142407-CC98-4550-AB5A-8D064119F6E4}" type="parTrans" cxnId="{341BE5B8-E0E3-4CE2-A3C1-2A41DFCE29F4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78CBFC4C-B340-4558-AD6A-4F4C86D46224}" type="sibTrans" cxnId="{341BE5B8-E0E3-4CE2-A3C1-2A41DFCE29F4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B7615E3D-2971-4D68-AD4A-E0884411B89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PE" sz="1800" dirty="0">
              <a:latin typeface="Repsol" panose="02000506030000020004"/>
            </a:rPr>
            <a:t>Especialización y </a:t>
          </a:r>
          <a:r>
            <a:rPr lang="es-PE" sz="1800" dirty="0" err="1">
              <a:latin typeface="Repsol" panose="02000506030000020004"/>
            </a:rPr>
            <a:t>Know</a:t>
          </a:r>
          <a:r>
            <a:rPr lang="es-PE" sz="1800" dirty="0">
              <a:latin typeface="Repsol" panose="02000506030000020004"/>
            </a:rPr>
            <a:t> </a:t>
          </a:r>
          <a:r>
            <a:rPr lang="es-PE" sz="1800" dirty="0" err="1">
              <a:latin typeface="Repsol" panose="02000506030000020004"/>
            </a:rPr>
            <a:t>How</a:t>
          </a:r>
          <a:endParaRPr lang="es-PE" sz="1800" dirty="0">
            <a:latin typeface="Repsol" panose="02000506030000020004"/>
          </a:endParaRPr>
        </a:p>
      </dgm:t>
    </dgm:pt>
    <dgm:pt modelId="{A65C313E-8B1A-44FE-9824-65509CB5DB36}" type="parTrans" cxnId="{ED76A366-FD8C-4522-B20D-086E84C52E48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60E92B08-3F94-4F73-B76C-68C33EEAC6D0}" type="sibTrans" cxnId="{ED76A366-FD8C-4522-B20D-086E84C52E48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A48B1F8B-CA81-4D54-95E9-3A7D495797A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PE" sz="1800" dirty="0">
              <a:latin typeface="Repsol" panose="02000506030000020004"/>
            </a:rPr>
            <a:t>Altos estándares en seguridad y medio ambientales</a:t>
          </a:r>
        </a:p>
      </dgm:t>
    </dgm:pt>
    <dgm:pt modelId="{F3BEBE43-3AB4-4D06-996C-33F89DBA0D99}" type="parTrans" cxnId="{94F765D4-A0D7-4B84-ADEC-12817F032D69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39B12815-97D4-4A40-9E8D-89F1EE435CE0}" type="sibTrans" cxnId="{94F765D4-A0D7-4B84-ADEC-12817F032D69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835BA139-C6C3-41C8-A3FB-91A06B039A8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PE" sz="1600" dirty="0">
              <a:latin typeface="Repsol" panose="02000506030000020004"/>
            </a:rPr>
            <a:t>Relacionamiento con comunidades</a:t>
          </a:r>
        </a:p>
      </dgm:t>
    </dgm:pt>
    <dgm:pt modelId="{4C19A1E6-7EE1-4F62-8489-BC768A89A09D}" type="parTrans" cxnId="{5EF66CFB-07DE-413B-A06C-82D7CA8902DD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A005E3A4-DD29-4BEB-BB28-4777131F8133}" type="sibTrans" cxnId="{5EF66CFB-07DE-413B-A06C-82D7CA8902DD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5997AA17-33B8-4602-A950-D1AC5560CDDC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PE" sz="1800" dirty="0">
              <a:latin typeface="Repsol" panose="02000506030000020004"/>
            </a:rPr>
            <a:t>Solidez económica</a:t>
          </a:r>
        </a:p>
      </dgm:t>
    </dgm:pt>
    <dgm:pt modelId="{A919F7D4-C237-439C-8209-BF6D89E7BE72}" type="parTrans" cxnId="{3C764D8F-E618-41BD-8526-8F2D672CC29E}">
      <dgm:prSet/>
      <dgm:spPr/>
      <dgm:t>
        <a:bodyPr/>
        <a:lstStyle/>
        <a:p>
          <a:endParaRPr lang="es-PE" sz="1800"/>
        </a:p>
      </dgm:t>
    </dgm:pt>
    <dgm:pt modelId="{A6FA214A-1673-4124-86A1-E8A8D271194B}" type="sibTrans" cxnId="{3C764D8F-E618-41BD-8526-8F2D672CC29E}">
      <dgm:prSet/>
      <dgm:spPr/>
      <dgm:t>
        <a:bodyPr/>
        <a:lstStyle/>
        <a:p>
          <a:endParaRPr lang="es-PE" sz="1800"/>
        </a:p>
      </dgm:t>
    </dgm:pt>
    <dgm:pt modelId="{67F95802-DC74-4B20-B688-726223817954}" type="pres">
      <dgm:prSet presAssocID="{B0B19DAC-6997-4531-AAC1-D9C5985BA4A6}" presName="root" presStyleCnt="0">
        <dgm:presLayoutVars>
          <dgm:dir/>
          <dgm:resizeHandles val="exact"/>
        </dgm:presLayoutVars>
      </dgm:prSet>
      <dgm:spPr/>
    </dgm:pt>
    <dgm:pt modelId="{1039B9DB-41E3-4BC8-A03F-9CFFBBBD41B1}" type="pres">
      <dgm:prSet presAssocID="{617AD158-8750-4A14-B665-729A67226554}" presName="compNode" presStyleCnt="0"/>
      <dgm:spPr/>
    </dgm:pt>
    <dgm:pt modelId="{0E0E281B-0BC9-41D9-AE01-2FD76AFFC63B}" type="pres">
      <dgm:prSet presAssocID="{617AD158-8750-4A14-B665-729A67226554}" presName="iconRect" presStyleLbl="node1" presStyleIdx="0" presStyleCnt="7"/>
      <dgm:spPr>
        <a:blipFill rotWithShape="1">
          <a:blip xmlns:r="http://schemas.openxmlformats.org/officeDocument/2006/relationships" r:embed="rId1">
            <a:grayscl/>
          </a:blip>
          <a:srcRect/>
          <a:stretch>
            <a:fillRect l="-15000" r="-15000"/>
          </a:stretch>
        </a:blipFill>
        <a:ln>
          <a:noFill/>
        </a:ln>
      </dgm:spPr>
    </dgm:pt>
    <dgm:pt modelId="{56DEFCBF-12FE-4CC4-8DEB-2BA42020123B}" type="pres">
      <dgm:prSet presAssocID="{617AD158-8750-4A14-B665-729A67226554}" presName="spaceRect" presStyleCnt="0"/>
      <dgm:spPr/>
    </dgm:pt>
    <dgm:pt modelId="{01107A97-4AC2-448B-837A-66DF3711B8DF}" type="pres">
      <dgm:prSet presAssocID="{617AD158-8750-4A14-B665-729A67226554}" presName="textRect" presStyleLbl="revTx" presStyleIdx="0" presStyleCnt="7">
        <dgm:presLayoutVars>
          <dgm:chMax val="1"/>
          <dgm:chPref val="1"/>
        </dgm:presLayoutVars>
      </dgm:prSet>
      <dgm:spPr/>
    </dgm:pt>
    <dgm:pt modelId="{EEF90FAB-1377-417E-B781-32CA6FB8D1DB}" type="pres">
      <dgm:prSet presAssocID="{200EF285-6091-4337-BF19-9C7ADB344F2C}" presName="sibTrans" presStyleCnt="0"/>
      <dgm:spPr/>
    </dgm:pt>
    <dgm:pt modelId="{89017C57-95D0-4F9E-8022-C8667CAF5179}" type="pres">
      <dgm:prSet presAssocID="{0BDE2BF7-F421-4A01-B790-D13E9AD39BDA}" presName="compNode" presStyleCnt="0"/>
      <dgm:spPr/>
    </dgm:pt>
    <dgm:pt modelId="{1A383A28-EF74-4D0A-AA91-1479CBEFD354}" type="pres">
      <dgm:prSet presAssocID="{0BDE2BF7-F421-4A01-B790-D13E9AD39BDA}" presName="iconRect" presStyleLbl="node1" presStyleIdx="1" presStyleCnt="7"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10753C69-A7A6-4856-8CDF-9D7CAAECA52C}" type="pres">
      <dgm:prSet presAssocID="{0BDE2BF7-F421-4A01-B790-D13E9AD39BDA}" presName="spaceRect" presStyleCnt="0"/>
      <dgm:spPr/>
    </dgm:pt>
    <dgm:pt modelId="{FD8F24AB-1DAB-43B2-8704-A67B31959B8B}" type="pres">
      <dgm:prSet presAssocID="{0BDE2BF7-F421-4A01-B790-D13E9AD39BDA}" presName="textRect" presStyleLbl="revTx" presStyleIdx="1" presStyleCnt="7">
        <dgm:presLayoutVars>
          <dgm:chMax val="1"/>
          <dgm:chPref val="1"/>
        </dgm:presLayoutVars>
      </dgm:prSet>
      <dgm:spPr/>
    </dgm:pt>
    <dgm:pt modelId="{EB25EA26-05D4-4F70-8EF9-975A98DB9808}" type="pres">
      <dgm:prSet presAssocID="{61F9A5DC-F53B-42DD-9E02-9066E9C67FA2}" presName="sibTrans" presStyleCnt="0"/>
      <dgm:spPr/>
    </dgm:pt>
    <dgm:pt modelId="{7335BD32-5E43-4B3B-9918-34E7E0BAE222}" type="pres">
      <dgm:prSet presAssocID="{5997AA17-33B8-4602-A950-D1AC5560CDDC}" presName="compNode" presStyleCnt="0"/>
      <dgm:spPr/>
    </dgm:pt>
    <dgm:pt modelId="{4C4B1561-4EEE-436C-B707-3BD917791D72}" type="pres">
      <dgm:prSet presAssocID="{5997AA17-33B8-4602-A950-D1AC5560CDDC}" presName="iconRect" presStyleLbl="node1" presStyleIdx="2" presStyleCnt="7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5CFEAFB5-F32C-42B5-AE1A-D825585AF38C}" type="pres">
      <dgm:prSet presAssocID="{5997AA17-33B8-4602-A950-D1AC5560CDDC}" presName="spaceRect" presStyleCnt="0"/>
      <dgm:spPr/>
    </dgm:pt>
    <dgm:pt modelId="{50F8D2E3-1742-4ADD-9C71-80957E234CFF}" type="pres">
      <dgm:prSet presAssocID="{5997AA17-33B8-4602-A950-D1AC5560CDDC}" presName="textRect" presStyleLbl="revTx" presStyleIdx="2" presStyleCnt="7">
        <dgm:presLayoutVars>
          <dgm:chMax val="1"/>
          <dgm:chPref val="1"/>
        </dgm:presLayoutVars>
      </dgm:prSet>
      <dgm:spPr/>
    </dgm:pt>
    <dgm:pt modelId="{1FC69015-38C4-4391-A278-BF9463F313CC}" type="pres">
      <dgm:prSet presAssocID="{A6FA214A-1673-4124-86A1-E8A8D271194B}" presName="sibTrans" presStyleCnt="0"/>
      <dgm:spPr/>
    </dgm:pt>
    <dgm:pt modelId="{18165B50-429A-4D3E-B0D0-7E9DED9E7551}" type="pres">
      <dgm:prSet presAssocID="{256FDB94-112F-407D-896A-D20983CD23CE}" presName="compNode" presStyleCnt="0"/>
      <dgm:spPr/>
    </dgm:pt>
    <dgm:pt modelId="{EE41BAE2-E69F-442F-991E-AE1A30FC2BE3}" type="pres">
      <dgm:prSet presAssocID="{256FDB94-112F-407D-896A-D20983CD23CE}" presName="iconRect" presStyleLbl="nod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64654B4-A7B5-4D7A-BB5A-9D83DA6422C6}" type="pres">
      <dgm:prSet presAssocID="{256FDB94-112F-407D-896A-D20983CD23CE}" presName="spaceRect" presStyleCnt="0"/>
      <dgm:spPr/>
    </dgm:pt>
    <dgm:pt modelId="{F81A16A3-F996-4C48-BE80-9740EDF5BF4A}" type="pres">
      <dgm:prSet presAssocID="{256FDB94-112F-407D-896A-D20983CD23CE}" presName="textRect" presStyleLbl="revTx" presStyleIdx="3" presStyleCnt="7">
        <dgm:presLayoutVars>
          <dgm:chMax val="1"/>
          <dgm:chPref val="1"/>
        </dgm:presLayoutVars>
      </dgm:prSet>
      <dgm:spPr/>
    </dgm:pt>
    <dgm:pt modelId="{29D17DF5-6A2A-4E14-B2A0-A8947149EB17}" type="pres">
      <dgm:prSet presAssocID="{78CBFC4C-B340-4558-AD6A-4F4C86D46224}" presName="sibTrans" presStyleCnt="0"/>
      <dgm:spPr/>
    </dgm:pt>
    <dgm:pt modelId="{A4807566-A1B3-445B-8860-D3CCE21D8C79}" type="pres">
      <dgm:prSet presAssocID="{B7615E3D-2971-4D68-AD4A-E0884411B899}" presName="compNode" presStyleCnt="0"/>
      <dgm:spPr/>
    </dgm:pt>
    <dgm:pt modelId="{37D76EA0-9897-469E-9D1C-D0C0D890A6C7}" type="pres">
      <dgm:prSet presAssocID="{B7615E3D-2971-4D68-AD4A-E0884411B899}" presName="iconRect" presStyleLbl="node1" presStyleIdx="4" presStyleCnt="7" custLinFactNeighborY="16731"/>
      <dgm:spPr>
        <a:blipFill rotWithShape="1">
          <a:blip xmlns:r="http://schemas.openxmlformats.org/officeDocument/2006/relationships" r:embed="rId7">
            <a:alphaModFix amt="70000"/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8D89582C-214A-4C39-ACD4-717E27A701BC}" type="pres">
      <dgm:prSet presAssocID="{B7615E3D-2971-4D68-AD4A-E0884411B899}" presName="spaceRect" presStyleCnt="0"/>
      <dgm:spPr/>
    </dgm:pt>
    <dgm:pt modelId="{CFE4A7F0-E23C-4A5B-833A-D92F6A2B1456}" type="pres">
      <dgm:prSet presAssocID="{B7615E3D-2971-4D68-AD4A-E0884411B899}" presName="textRect" presStyleLbl="revTx" presStyleIdx="4" presStyleCnt="7">
        <dgm:presLayoutVars>
          <dgm:chMax val="1"/>
          <dgm:chPref val="1"/>
        </dgm:presLayoutVars>
      </dgm:prSet>
      <dgm:spPr/>
    </dgm:pt>
    <dgm:pt modelId="{2853E759-D7F3-489F-BD15-FD980331B13B}" type="pres">
      <dgm:prSet presAssocID="{60E92B08-3F94-4F73-B76C-68C33EEAC6D0}" presName="sibTrans" presStyleCnt="0"/>
      <dgm:spPr/>
    </dgm:pt>
    <dgm:pt modelId="{E6843823-1E65-467C-92D0-2E060351C62F}" type="pres">
      <dgm:prSet presAssocID="{A48B1F8B-CA81-4D54-95E9-3A7D495797AF}" presName="compNode" presStyleCnt="0"/>
      <dgm:spPr/>
    </dgm:pt>
    <dgm:pt modelId="{F4A8795D-8FD0-49E4-BE81-CA0D44CBC1DB}" type="pres">
      <dgm:prSet presAssocID="{A48B1F8B-CA81-4D54-95E9-3A7D495797AF}" presName="iconRect" presStyleLbl="node1" presStyleIdx="5" presStyleCnt="7"/>
      <dgm:spPr>
        <a:blipFill rotWithShape="1">
          <a:blip xmlns:r="http://schemas.openxmlformats.org/officeDocument/2006/relationships" r:embed="rId8">
            <a:alphaModFix/>
            <a:grayscl/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1FA20B21-8561-4AEC-B9C1-5EE907867F2F}" type="pres">
      <dgm:prSet presAssocID="{A48B1F8B-CA81-4D54-95E9-3A7D495797AF}" presName="spaceRect" presStyleCnt="0"/>
      <dgm:spPr/>
    </dgm:pt>
    <dgm:pt modelId="{0B2A0E9B-6F84-44E9-9CF4-1B26EDBAF5DD}" type="pres">
      <dgm:prSet presAssocID="{A48B1F8B-CA81-4D54-95E9-3A7D495797AF}" presName="textRect" presStyleLbl="revTx" presStyleIdx="5" presStyleCnt="7">
        <dgm:presLayoutVars>
          <dgm:chMax val="1"/>
          <dgm:chPref val="1"/>
        </dgm:presLayoutVars>
      </dgm:prSet>
      <dgm:spPr/>
    </dgm:pt>
    <dgm:pt modelId="{3B65AF24-1F4E-4782-8FA9-A682BD9D905B}" type="pres">
      <dgm:prSet presAssocID="{39B12815-97D4-4A40-9E8D-89F1EE435CE0}" presName="sibTrans" presStyleCnt="0"/>
      <dgm:spPr/>
    </dgm:pt>
    <dgm:pt modelId="{E11BF092-397C-4F9B-95F5-0FE78408DE66}" type="pres">
      <dgm:prSet presAssocID="{835BA139-C6C3-41C8-A3FB-91A06B039A89}" presName="compNode" presStyleCnt="0"/>
      <dgm:spPr/>
    </dgm:pt>
    <dgm:pt modelId="{C505BF09-DA73-4446-AA59-220941CFFF6D}" type="pres">
      <dgm:prSet presAssocID="{835BA139-C6C3-41C8-A3FB-91A06B039A89}" presName="iconRect" presStyleLbl="node1" presStyleIdx="6" presStyleCnt="7"/>
      <dgm:spPr>
        <a:blipFill rotWithShape="1">
          <a:blip xmlns:r="http://schemas.openxmlformats.org/officeDocument/2006/relationships" r:embed="rId9"/>
          <a:srcRect/>
          <a:stretch>
            <a:fillRect/>
          </a:stretch>
        </a:blipFill>
        <a:ln>
          <a:noFill/>
        </a:ln>
      </dgm:spPr>
    </dgm:pt>
    <dgm:pt modelId="{A39BB917-C41E-4A94-AC14-90961169CF93}" type="pres">
      <dgm:prSet presAssocID="{835BA139-C6C3-41C8-A3FB-91A06B039A89}" presName="spaceRect" presStyleCnt="0"/>
      <dgm:spPr/>
    </dgm:pt>
    <dgm:pt modelId="{2C945EF3-4B4C-4E79-8835-64CFD8EA7AA9}" type="pres">
      <dgm:prSet presAssocID="{835BA139-C6C3-41C8-A3FB-91A06B039A89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0C07402-C850-4EC7-949F-4684A5BA6853}" type="presOf" srcId="{617AD158-8750-4A14-B665-729A67226554}" destId="{01107A97-4AC2-448B-837A-66DF3711B8DF}" srcOrd="0" destOrd="0" presId="urn:microsoft.com/office/officeart/2018/2/layout/IconLabelList"/>
    <dgm:cxn modelId="{018DC80F-D96D-4857-AC26-515EB888962C}" type="presOf" srcId="{B0B19DAC-6997-4531-AAC1-D9C5985BA4A6}" destId="{67F95802-DC74-4B20-B688-726223817954}" srcOrd="0" destOrd="0" presId="urn:microsoft.com/office/officeart/2018/2/layout/IconLabelList"/>
    <dgm:cxn modelId="{38A8B617-2AA6-4AF0-90C5-25796D28A322}" type="presOf" srcId="{835BA139-C6C3-41C8-A3FB-91A06B039A89}" destId="{2C945EF3-4B4C-4E79-8835-64CFD8EA7AA9}" srcOrd="0" destOrd="0" presId="urn:microsoft.com/office/officeart/2018/2/layout/IconLabelList"/>
    <dgm:cxn modelId="{6D55E41A-B5A7-4A79-9510-E1D48E9B779B}" type="presOf" srcId="{B7615E3D-2971-4D68-AD4A-E0884411B899}" destId="{CFE4A7F0-E23C-4A5B-833A-D92F6A2B1456}" srcOrd="0" destOrd="0" presId="urn:microsoft.com/office/officeart/2018/2/layout/IconLabelList"/>
    <dgm:cxn modelId="{A1975F25-4679-474C-B913-1A718F7B1B6E}" type="presOf" srcId="{256FDB94-112F-407D-896A-D20983CD23CE}" destId="{F81A16A3-F996-4C48-BE80-9740EDF5BF4A}" srcOrd="0" destOrd="0" presId="urn:microsoft.com/office/officeart/2018/2/layout/IconLabelList"/>
    <dgm:cxn modelId="{8D014C25-800C-4096-88FE-35FC58119510}" type="presOf" srcId="{5997AA17-33B8-4602-A950-D1AC5560CDDC}" destId="{50F8D2E3-1742-4ADD-9C71-80957E234CFF}" srcOrd="0" destOrd="0" presId="urn:microsoft.com/office/officeart/2018/2/layout/IconLabelList"/>
    <dgm:cxn modelId="{9722CE30-EA96-42E6-82EE-1B7ECF337534}" srcId="{B0B19DAC-6997-4531-AAC1-D9C5985BA4A6}" destId="{617AD158-8750-4A14-B665-729A67226554}" srcOrd="0" destOrd="0" parTransId="{C8373E38-B1A2-4468-84AD-21D4B4006FCF}" sibTransId="{200EF285-6091-4337-BF19-9C7ADB344F2C}"/>
    <dgm:cxn modelId="{ED76A366-FD8C-4522-B20D-086E84C52E48}" srcId="{B0B19DAC-6997-4531-AAC1-D9C5985BA4A6}" destId="{B7615E3D-2971-4D68-AD4A-E0884411B899}" srcOrd="4" destOrd="0" parTransId="{A65C313E-8B1A-44FE-9824-65509CB5DB36}" sibTransId="{60E92B08-3F94-4F73-B76C-68C33EEAC6D0}"/>
    <dgm:cxn modelId="{3C764D8F-E618-41BD-8526-8F2D672CC29E}" srcId="{B0B19DAC-6997-4531-AAC1-D9C5985BA4A6}" destId="{5997AA17-33B8-4602-A950-D1AC5560CDDC}" srcOrd="2" destOrd="0" parTransId="{A919F7D4-C237-439C-8209-BF6D89E7BE72}" sibTransId="{A6FA214A-1673-4124-86A1-E8A8D271194B}"/>
    <dgm:cxn modelId="{341BE5B8-E0E3-4CE2-A3C1-2A41DFCE29F4}" srcId="{B0B19DAC-6997-4531-AAC1-D9C5985BA4A6}" destId="{256FDB94-112F-407D-896A-D20983CD23CE}" srcOrd="3" destOrd="0" parTransId="{B0142407-CC98-4550-AB5A-8D064119F6E4}" sibTransId="{78CBFC4C-B340-4558-AD6A-4F4C86D46224}"/>
    <dgm:cxn modelId="{C715A9C0-5E6B-4C03-854D-2647F3D92B77}" srcId="{B0B19DAC-6997-4531-AAC1-D9C5985BA4A6}" destId="{0BDE2BF7-F421-4A01-B790-D13E9AD39BDA}" srcOrd="1" destOrd="0" parTransId="{F09D622D-6F32-4741-953D-9916C38BACDC}" sibTransId="{61F9A5DC-F53B-42DD-9E02-9066E9C67FA2}"/>
    <dgm:cxn modelId="{35AF84C8-35C6-420F-ADB8-87E469BD0E21}" type="presOf" srcId="{0BDE2BF7-F421-4A01-B790-D13E9AD39BDA}" destId="{FD8F24AB-1DAB-43B2-8704-A67B31959B8B}" srcOrd="0" destOrd="0" presId="urn:microsoft.com/office/officeart/2018/2/layout/IconLabelList"/>
    <dgm:cxn modelId="{94F765D4-A0D7-4B84-ADEC-12817F032D69}" srcId="{B0B19DAC-6997-4531-AAC1-D9C5985BA4A6}" destId="{A48B1F8B-CA81-4D54-95E9-3A7D495797AF}" srcOrd="5" destOrd="0" parTransId="{F3BEBE43-3AB4-4D06-996C-33F89DBA0D99}" sibTransId="{39B12815-97D4-4A40-9E8D-89F1EE435CE0}"/>
    <dgm:cxn modelId="{8B362AE9-D947-4CEB-986D-641F872D7F42}" type="presOf" srcId="{A48B1F8B-CA81-4D54-95E9-3A7D495797AF}" destId="{0B2A0E9B-6F84-44E9-9CF4-1B26EDBAF5DD}" srcOrd="0" destOrd="0" presId="urn:microsoft.com/office/officeart/2018/2/layout/IconLabelList"/>
    <dgm:cxn modelId="{5EF66CFB-07DE-413B-A06C-82D7CA8902DD}" srcId="{B0B19DAC-6997-4531-AAC1-D9C5985BA4A6}" destId="{835BA139-C6C3-41C8-A3FB-91A06B039A89}" srcOrd="6" destOrd="0" parTransId="{4C19A1E6-7EE1-4F62-8489-BC768A89A09D}" sibTransId="{A005E3A4-DD29-4BEB-BB28-4777131F8133}"/>
    <dgm:cxn modelId="{A6770AAB-F9D6-4726-B5EB-6932523F6E03}" type="presParOf" srcId="{67F95802-DC74-4B20-B688-726223817954}" destId="{1039B9DB-41E3-4BC8-A03F-9CFFBBBD41B1}" srcOrd="0" destOrd="0" presId="urn:microsoft.com/office/officeart/2018/2/layout/IconLabelList"/>
    <dgm:cxn modelId="{520B0669-77E1-46D5-9CB2-04E46448F14A}" type="presParOf" srcId="{1039B9DB-41E3-4BC8-A03F-9CFFBBBD41B1}" destId="{0E0E281B-0BC9-41D9-AE01-2FD76AFFC63B}" srcOrd="0" destOrd="0" presId="urn:microsoft.com/office/officeart/2018/2/layout/IconLabelList"/>
    <dgm:cxn modelId="{752B4571-1278-430E-871E-155CCDDEEBD8}" type="presParOf" srcId="{1039B9DB-41E3-4BC8-A03F-9CFFBBBD41B1}" destId="{56DEFCBF-12FE-4CC4-8DEB-2BA42020123B}" srcOrd="1" destOrd="0" presId="urn:microsoft.com/office/officeart/2018/2/layout/IconLabelList"/>
    <dgm:cxn modelId="{8773FBCC-1E38-4C99-A083-2301F5F5500E}" type="presParOf" srcId="{1039B9DB-41E3-4BC8-A03F-9CFFBBBD41B1}" destId="{01107A97-4AC2-448B-837A-66DF3711B8DF}" srcOrd="2" destOrd="0" presId="urn:microsoft.com/office/officeart/2018/2/layout/IconLabelList"/>
    <dgm:cxn modelId="{28A6D903-1E59-40EE-9F02-8D843CA5A731}" type="presParOf" srcId="{67F95802-DC74-4B20-B688-726223817954}" destId="{EEF90FAB-1377-417E-B781-32CA6FB8D1DB}" srcOrd="1" destOrd="0" presId="urn:microsoft.com/office/officeart/2018/2/layout/IconLabelList"/>
    <dgm:cxn modelId="{C57BC877-411E-4CE9-99FA-0604D220EA91}" type="presParOf" srcId="{67F95802-DC74-4B20-B688-726223817954}" destId="{89017C57-95D0-4F9E-8022-C8667CAF5179}" srcOrd="2" destOrd="0" presId="urn:microsoft.com/office/officeart/2018/2/layout/IconLabelList"/>
    <dgm:cxn modelId="{7F51FA9D-A304-4BE4-BF74-910B2D887FDF}" type="presParOf" srcId="{89017C57-95D0-4F9E-8022-C8667CAF5179}" destId="{1A383A28-EF74-4D0A-AA91-1479CBEFD354}" srcOrd="0" destOrd="0" presId="urn:microsoft.com/office/officeart/2018/2/layout/IconLabelList"/>
    <dgm:cxn modelId="{192B8920-92F9-4237-BE66-E12B0028AC7B}" type="presParOf" srcId="{89017C57-95D0-4F9E-8022-C8667CAF5179}" destId="{10753C69-A7A6-4856-8CDF-9D7CAAECA52C}" srcOrd="1" destOrd="0" presId="urn:microsoft.com/office/officeart/2018/2/layout/IconLabelList"/>
    <dgm:cxn modelId="{FDAC378E-D320-4F7A-AF10-A15B2BDD1D85}" type="presParOf" srcId="{89017C57-95D0-4F9E-8022-C8667CAF5179}" destId="{FD8F24AB-1DAB-43B2-8704-A67B31959B8B}" srcOrd="2" destOrd="0" presId="urn:microsoft.com/office/officeart/2018/2/layout/IconLabelList"/>
    <dgm:cxn modelId="{BF2A971F-A3CE-4D8A-A800-9AFD8017BC6D}" type="presParOf" srcId="{67F95802-DC74-4B20-B688-726223817954}" destId="{EB25EA26-05D4-4F70-8EF9-975A98DB9808}" srcOrd="3" destOrd="0" presId="urn:microsoft.com/office/officeart/2018/2/layout/IconLabelList"/>
    <dgm:cxn modelId="{B82F3C0A-CAAB-45EB-8C2E-A650958EFD34}" type="presParOf" srcId="{67F95802-DC74-4B20-B688-726223817954}" destId="{7335BD32-5E43-4B3B-9918-34E7E0BAE222}" srcOrd="4" destOrd="0" presId="urn:microsoft.com/office/officeart/2018/2/layout/IconLabelList"/>
    <dgm:cxn modelId="{3764933B-D85A-4CD1-ACA9-ED76FF6BD84C}" type="presParOf" srcId="{7335BD32-5E43-4B3B-9918-34E7E0BAE222}" destId="{4C4B1561-4EEE-436C-B707-3BD917791D72}" srcOrd="0" destOrd="0" presId="urn:microsoft.com/office/officeart/2018/2/layout/IconLabelList"/>
    <dgm:cxn modelId="{389785EF-C159-4E2C-908A-9C98C9DE438A}" type="presParOf" srcId="{7335BD32-5E43-4B3B-9918-34E7E0BAE222}" destId="{5CFEAFB5-F32C-42B5-AE1A-D825585AF38C}" srcOrd="1" destOrd="0" presId="urn:microsoft.com/office/officeart/2018/2/layout/IconLabelList"/>
    <dgm:cxn modelId="{B3DD5A66-FCF8-4444-B65A-46C1A1B89AE5}" type="presParOf" srcId="{7335BD32-5E43-4B3B-9918-34E7E0BAE222}" destId="{50F8D2E3-1742-4ADD-9C71-80957E234CFF}" srcOrd="2" destOrd="0" presId="urn:microsoft.com/office/officeart/2018/2/layout/IconLabelList"/>
    <dgm:cxn modelId="{FAE19C03-658B-406D-A49B-33DD01749938}" type="presParOf" srcId="{67F95802-DC74-4B20-B688-726223817954}" destId="{1FC69015-38C4-4391-A278-BF9463F313CC}" srcOrd="5" destOrd="0" presId="urn:microsoft.com/office/officeart/2018/2/layout/IconLabelList"/>
    <dgm:cxn modelId="{A29743D9-0185-4725-BDE0-66D8A65CB0BC}" type="presParOf" srcId="{67F95802-DC74-4B20-B688-726223817954}" destId="{18165B50-429A-4D3E-B0D0-7E9DED9E7551}" srcOrd="6" destOrd="0" presId="urn:microsoft.com/office/officeart/2018/2/layout/IconLabelList"/>
    <dgm:cxn modelId="{C87571B2-B485-40AC-BE1B-6B23B5BF754D}" type="presParOf" srcId="{18165B50-429A-4D3E-B0D0-7E9DED9E7551}" destId="{EE41BAE2-E69F-442F-991E-AE1A30FC2BE3}" srcOrd="0" destOrd="0" presId="urn:microsoft.com/office/officeart/2018/2/layout/IconLabelList"/>
    <dgm:cxn modelId="{E170C287-C5D1-4FFB-8370-6948F1068E8A}" type="presParOf" srcId="{18165B50-429A-4D3E-B0D0-7E9DED9E7551}" destId="{364654B4-A7B5-4D7A-BB5A-9D83DA6422C6}" srcOrd="1" destOrd="0" presId="urn:microsoft.com/office/officeart/2018/2/layout/IconLabelList"/>
    <dgm:cxn modelId="{F253808B-7CE2-401B-9C76-1EC904950F62}" type="presParOf" srcId="{18165B50-429A-4D3E-B0D0-7E9DED9E7551}" destId="{F81A16A3-F996-4C48-BE80-9740EDF5BF4A}" srcOrd="2" destOrd="0" presId="urn:microsoft.com/office/officeart/2018/2/layout/IconLabelList"/>
    <dgm:cxn modelId="{B7BD446E-ACE0-4814-A091-4C4E81A4CC67}" type="presParOf" srcId="{67F95802-DC74-4B20-B688-726223817954}" destId="{29D17DF5-6A2A-4E14-B2A0-A8947149EB17}" srcOrd="7" destOrd="0" presId="urn:microsoft.com/office/officeart/2018/2/layout/IconLabelList"/>
    <dgm:cxn modelId="{E1546568-8478-4F97-8324-68A4267596FA}" type="presParOf" srcId="{67F95802-DC74-4B20-B688-726223817954}" destId="{A4807566-A1B3-445B-8860-D3CCE21D8C79}" srcOrd="8" destOrd="0" presId="urn:microsoft.com/office/officeart/2018/2/layout/IconLabelList"/>
    <dgm:cxn modelId="{3DDFFEE3-FFED-4EE1-BCC4-6B26E473DD7A}" type="presParOf" srcId="{A4807566-A1B3-445B-8860-D3CCE21D8C79}" destId="{37D76EA0-9897-469E-9D1C-D0C0D890A6C7}" srcOrd="0" destOrd="0" presId="urn:microsoft.com/office/officeart/2018/2/layout/IconLabelList"/>
    <dgm:cxn modelId="{E89D2B60-D105-4EC9-BD41-E4B12EB15187}" type="presParOf" srcId="{A4807566-A1B3-445B-8860-D3CCE21D8C79}" destId="{8D89582C-214A-4C39-ACD4-717E27A701BC}" srcOrd="1" destOrd="0" presId="urn:microsoft.com/office/officeart/2018/2/layout/IconLabelList"/>
    <dgm:cxn modelId="{EBBF1A63-FED1-4F95-BD2B-296BCCB9D376}" type="presParOf" srcId="{A4807566-A1B3-445B-8860-D3CCE21D8C79}" destId="{CFE4A7F0-E23C-4A5B-833A-D92F6A2B1456}" srcOrd="2" destOrd="0" presId="urn:microsoft.com/office/officeart/2018/2/layout/IconLabelList"/>
    <dgm:cxn modelId="{9FA18786-F86D-48F4-B15E-8867A3DF2539}" type="presParOf" srcId="{67F95802-DC74-4B20-B688-726223817954}" destId="{2853E759-D7F3-489F-BD15-FD980331B13B}" srcOrd="9" destOrd="0" presId="urn:microsoft.com/office/officeart/2018/2/layout/IconLabelList"/>
    <dgm:cxn modelId="{AC6A1594-B06A-45F3-893B-BC8215C546EF}" type="presParOf" srcId="{67F95802-DC74-4B20-B688-726223817954}" destId="{E6843823-1E65-467C-92D0-2E060351C62F}" srcOrd="10" destOrd="0" presId="urn:microsoft.com/office/officeart/2018/2/layout/IconLabelList"/>
    <dgm:cxn modelId="{27BE916A-8253-4655-AB62-34D0893AB49C}" type="presParOf" srcId="{E6843823-1E65-467C-92D0-2E060351C62F}" destId="{F4A8795D-8FD0-49E4-BE81-CA0D44CBC1DB}" srcOrd="0" destOrd="0" presId="urn:microsoft.com/office/officeart/2018/2/layout/IconLabelList"/>
    <dgm:cxn modelId="{1A9E835D-38AB-4ECB-9C74-FFD6B8858601}" type="presParOf" srcId="{E6843823-1E65-467C-92D0-2E060351C62F}" destId="{1FA20B21-8561-4AEC-B9C1-5EE907867F2F}" srcOrd="1" destOrd="0" presId="urn:microsoft.com/office/officeart/2018/2/layout/IconLabelList"/>
    <dgm:cxn modelId="{1FEEB4E7-0B04-4048-AF38-9933EAA2505D}" type="presParOf" srcId="{E6843823-1E65-467C-92D0-2E060351C62F}" destId="{0B2A0E9B-6F84-44E9-9CF4-1B26EDBAF5DD}" srcOrd="2" destOrd="0" presId="urn:microsoft.com/office/officeart/2018/2/layout/IconLabelList"/>
    <dgm:cxn modelId="{9766905B-C293-4559-9B22-E04DE4CF66CB}" type="presParOf" srcId="{67F95802-DC74-4B20-B688-726223817954}" destId="{3B65AF24-1F4E-4782-8FA9-A682BD9D905B}" srcOrd="11" destOrd="0" presId="urn:microsoft.com/office/officeart/2018/2/layout/IconLabelList"/>
    <dgm:cxn modelId="{9F8777AB-3C35-4404-86F4-6F81792ABAAC}" type="presParOf" srcId="{67F95802-DC74-4B20-B688-726223817954}" destId="{E11BF092-397C-4F9B-95F5-0FE78408DE66}" srcOrd="12" destOrd="0" presId="urn:microsoft.com/office/officeart/2018/2/layout/IconLabelList"/>
    <dgm:cxn modelId="{DFD2AC5E-B8C8-4940-BB59-860518FFDF24}" type="presParOf" srcId="{E11BF092-397C-4F9B-95F5-0FE78408DE66}" destId="{C505BF09-DA73-4446-AA59-220941CFFF6D}" srcOrd="0" destOrd="0" presId="urn:microsoft.com/office/officeart/2018/2/layout/IconLabelList"/>
    <dgm:cxn modelId="{3CE0B408-95FC-45D2-9CEE-956A4019C1E7}" type="presParOf" srcId="{E11BF092-397C-4F9B-95F5-0FE78408DE66}" destId="{A39BB917-C41E-4A94-AC14-90961169CF93}" srcOrd="1" destOrd="0" presId="urn:microsoft.com/office/officeart/2018/2/layout/IconLabelList"/>
    <dgm:cxn modelId="{255A17EA-3BC3-41C9-A1FE-EC015A8CDFA0}" type="presParOf" srcId="{E11BF092-397C-4F9B-95F5-0FE78408DE66}" destId="{2C945EF3-4B4C-4E79-8835-64CFD8EA7AA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1BDF5-D8B5-417A-B77A-5578B3BA33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76684A9-DE7A-4277-BB9C-A1EC304C6D3D}">
      <dgm:prSet phldrT="[Texto]" custT="1"/>
      <dgm:spPr/>
      <dgm:t>
        <a:bodyPr/>
        <a:lstStyle/>
        <a:p>
          <a:pPr algn="just">
            <a:buNone/>
          </a:pPr>
          <a:r>
            <a:rPr lang="es-PE" sz="1800" dirty="0">
              <a:latin typeface="Repsol" panose="02000506030000020004"/>
            </a:rPr>
            <a:t>Enfocar los esfuerzos en la Garantía de Suministro que implica el trabajar de la mano con autoridades y gremios sectoriales para reforzar la política de Seguridad Energética del país a través de la modernización de la reglamentación de existencias mínimas, la inversión en modernización de la infraestructura de almacenamiento a través de expertos logísticos independientes que permita la optimización logística y de costos.</a:t>
          </a:r>
        </a:p>
      </dgm:t>
    </dgm:pt>
    <dgm:pt modelId="{493B0FFF-1493-43B3-929B-3E92CC4A7E40}" type="parTrans" cxnId="{BFCCA4EE-7C02-4C7B-9DFC-08E080AA79B2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77791BCB-758E-429D-A521-6381FA1A6B02}" type="sibTrans" cxnId="{BFCCA4EE-7C02-4C7B-9DFC-08E080AA79B2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513A4490-3486-49B7-A469-F855D1EC5BEA}">
      <dgm:prSet custT="1"/>
      <dgm:spPr/>
      <dgm:t>
        <a:bodyPr/>
        <a:lstStyle/>
        <a:p>
          <a:pPr algn="just"/>
          <a:r>
            <a:rPr lang="es-PE" sz="1800" dirty="0">
              <a:latin typeface="Repsol" panose="02000506030000020004"/>
            </a:rPr>
            <a:t>Abogar por una mejora de la infraestructura marítima que permita afrontar los embates climatológicos, reduciendo los tiempos de inoperatividad de los terminales.</a:t>
          </a:r>
        </a:p>
      </dgm:t>
    </dgm:pt>
    <dgm:pt modelId="{07C1AC2B-C7BC-407F-A205-1F0E61A708A0}" type="parTrans" cxnId="{6146BE45-4E3B-4299-9289-0AE31F0CEA4B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A2F4ABD6-E568-4ACA-AA10-2C6DD05E5087}" type="sibTrans" cxnId="{6146BE45-4E3B-4299-9289-0AE31F0CEA4B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7760922B-E17D-4F97-8F27-F3561DDD79F3}">
      <dgm:prSet custT="1"/>
      <dgm:spPr/>
      <dgm:t>
        <a:bodyPr/>
        <a:lstStyle/>
        <a:p>
          <a:pPr algn="just"/>
          <a:r>
            <a:rPr lang="es-PE" sz="1800" dirty="0">
              <a:latin typeface="Repsol" panose="02000506030000020004"/>
            </a:rPr>
            <a:t>Mejorar la infraestructura vial nacional que permita mejorar los costes de transporte y sobre todo el menor impacto al medio ambiente y comunidades. (polución)</a:t>
          </a:r>
        </a:p>
      </dgm:t>
    </dgm:pt>
    <dgm:pt modelId="{755F6B18-089A-4B12-A3A9-8304D5E4EF1F}" type="parTrans" cxnId="{75F32790-9E2B-4419-848F-EC3EABAAEA67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EDA4A5E7-6D3D-4386-9C95-0294EF900D08}" type="sibTrans" cxnId="{75F32790-9E2B-4419-848F-EC3EABAAEA67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CD011430-7620-4AFC-8E9A-48DD899E94B8}">
      <dgm:prSet custT="1"/>
      <dgm:spPr/>
      <dgm:t>
        <a:bodyPr/>
        <a:lstStyle/>
        <a:p>
          <a:pPr algn="just"/>
          <a:r>
            <a:rPr lang="es-PE" sz="1800" dirty="0">
              <a:latin typeface="Repsol" panose="02000506030000020004"/>
            </a:rPr>
            <a:t>Adecuarse a la transición energética que traerá nuevos desafíos, como la baja de las emisiones en el transporte, o el uso de nuevas energías por parte de los clientes mineros que demanden nuevas formas de gestionar la cadena de suministro.</a:t>
          </a:r>
        </a:p>
      </dgm:t>
    </dgm:pt>
    <dgm:pt modelId="{535E68AC-0684-4BA2-8DC5-B8BF3A99DD2C}" type="parTrans" cxnId="{B84BD2FE-E1DC-45C2-87FD-15953E5B0C17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171DBFD9-8DA5-4D64-A9DE-1B137B05C7B7}" type="sibTrans" cxnId="{B84BD2FE-E1DC-45C2-87FD-15953E5B0C17}">
      <dgm:prSet/>
      <dgm:spPr/>
      <dgm:t>
        <a:bodyPr/>
        <a:lstStyle/>
        <a:p>
          <a:endParaRPr lang="es-PE" sz="1800">
            <a:latin typeface="Repsol" panose="02000506030000020004"/>
          </a:endParaRPr>
        </a:p>
      </dgm:t>
    </dgm:pt>
    <dgm:pt modelId="{FC4A0DBE-896C-49E2-A6E5-CD25D10AAA8D}" type="pres">
      <dgm:prSet presAssocID="{A751BDF5-D8B5-417A-B77A-5578B3BA338F}" presName="vert0" presStyleCnt="0">
        <dgm:presLayoutVars>
          <dgm:dir/>
          <dgm:animOne val="branch"/>
          <dgm:animLvl val="lvl"/>
        </dgm:presLayoutVars>
      </dgm:prSet>
      <dgm:spPr/>
    </dgm:pt>
    <dgm:pt modelId="{3E7FB683-48FA-4F55-A9F8-C817EE3D58AD}" type="pres">
      <dgm:prSet presAssocID="{C76684A9-DE7A-4277-BB9C-A1EC304C6D3D}" presName="thickLine" presStyleLbl="alignNode1" presStyleIdx="0" presStyleCnt="4"/>
      <dgm:spPr/>
    </dgm:pt>
    <dgm:pt modelId="{B3B5600A-4BE2-4D40-A099-A1FE7A6E193A}" type="pres">
      <dgm:prSet presAssocID="{C76684A9-DE7A-4277-BB9C-A1EC304C6D3D}" presName="horz1" presStyleCnt="0"/>
      <dgm:spPr/>
    </dgm:pt>
    <dgm:pt modelId="{6B8A910C-1A5E-465E-BD73-889BFDB8708C}" type="pres">
      <dgm:prSet presAssocID="{C76684A9-DE7A-4277-BB9C-A1EC304C6D3D}" presName="tx1" presStyleLbl="revTx" presStyleIdx="0" presStyleCnt="4" custScaleY="155230"/>
      <dgm:spPr/>
    </dgm:pt>
    <dgm:pt modelId="{068BA72E-56A7-49C1-88E0-910C0F94E259}" type="pres">
      <dgm:prSet presAssocID="{C76684A9-DE7A-4277-BB9C-A1EC304C6D3D}" presName="vert1" presStyleCnt="0"/>
      <dgm:spPr/>
    </dgm:pt>
    <dgm:pt modelId="{3BCAC43C-08EE-44ED-96B7-A70A643D5E7F}" type="pres">
      <dgm:prSet presAssocID="{513A4490-3486-49B7-A469-F855D1EC5BEA}" presName="thickLine" presStyleLbl="alignNode1" presStyleIdx="1" presStyleCnt="4"/>
      <dgm:spPr/>
    </dgm:pt>
    <dgm:pt modelId="{F9F28EB8-DEC5-4581-8DD6-AD2C4FD70945}" type="pres">
      <dgm:prSet presAssocID="{513A4490-3486-49B7-A469-F855D1EC5BEA}" presName="horz1" presStyleCnt="0"/>
      <dgm:spPr/>
    </dgm:pt>
    <dgm:pt modelId="{7B6316BB-8A64-4760-A321-1F31F56384B2}" type="pres">
      <dgm:prSet presAssocID="{513A4490-3486-49B7-A469-F855D1EC5BEA}" presName="tx1" presStyleLbl="revTx" presStyleIdx="1" presStyleCnt="4" custScaleY="82703"/>
      <dgm:spPr/>
    </dgm:pt>
    <dgm:pt modelId="{76575C45-D629-435D-A8A5-DA573FFE29DF}" type="pres">
      <dgm:prSet presAssocID="{513A4490-3486-49B7-A469-F855D1EC5BEA}" presName="vert1" presStyleCnt="0"/>
      <dgm:spPr/>
    </dgm:pt>
    <dgm:pt modelId="{7B0AB7CF-0A6F-46F2-AF34-1BB2A8BABFE9}" type="pres">
      <dgm:prSet presAssocID="{7760922B-E17D-4F97-8F27-F3561DDD79F3}" presName="thickLine" presStyleLbl="alignNode1" presStyleIdx="2" presStyleCnt="4"/>
      <dgm:spPr/>
    </dgm:pt>
    <dgm:pt modelId="{B99C44D8-EAAD-4C2A-AE8D-FF394BB5B7F9}" type="pres">
      <dgm:prSet presAssocID="{7760922B-E17D-4F97-8F27-F3561DDD79F3}" presName="horz1" presStyleCnt="0"/>
      <dgm:spPr/>
    </dgm:pt>
    <dgm:pt modelId="{9A6766A9-53AD-4F75-A099-BEBF2D071E39}" type="pres">
      <dgm:prSet presAssocID="{7760922B-E17D-4F97-8F27-F3561DDD79F3}" presName="tx1" presStyleLbl="revTx" presStyleIdx="2" presStyleCnt="4" custScaleY="84374"/>
      <dgm:spPr/>
    </dgm:pt>
    <dgm:pt modelId="{4ABC74F3-16D1-4706-9769-EA94D6C98AAC}" type="pres">
      <dgm:prSet presAssocID="{7760922B-E17D-4F97-8F27-F3561DDD79F3}" presName="vert1" presStyleCnt="0"/>
      <dgm:spPr/>
    </dgm:pt>
    <dgm:pt modelId="{B071578D-5245-4B78-A5F1-B53AA3BB781F}" type="pres">
      <dgm:prSet presAssocID="{CD011430-7620-4AFC-8E9A-48DD899E94B8}" presName="thickLine" presStyleLbl="alignNode1" presStyleIdx="3" presStyleCnt="4"/>
      <dgm:spPr/>
    </dgm:pt>
    <dgm:pt modelId="{F179FAB7-B648-4A32-B9AC-F9AF6DD4E3DC}" type="pres">
      <dgm:prSet presAssocID="{CD011430-7620-4AFC-8E9A-48DD899E94B8}" presName="horz1" presStyleCnt="0"/>
      <dgm:spPr/>
    </dgm:pt>
    <dgm:pt modelId="{ECFD582B-BEBB-44E8-9F33-0C489F0096B2}" type="pres">
      <dgm:prSet presAssocID="{CD011430-7620-4AFC-8E9A-48DD899E94B8}" presName="tx1" presStyleLbl="revTx" presStyleIdx="3" presStyleCnt="4"/>
      <dgm:spPr/>
    </dgm:pt>
    <dgm:pt modelId="{80ABBF98-35E5-4D26-BBDB-613A122276AA}" type="pres">
      <dgm:prSet presAssocID="{CD011430-7620-4AFC-8E9A-48DD899E94B8}" presName="vert1" presStyleCnt="0"/>
      <dgm:spPr/>
    </dgm:pt>
  </dgm:ptLst>
  <dgm:cxnLst>
    <dgm:cxn modelId="{2FA7BC1E-091A-47CA-9263-AEE9B92A7314}" type="presOf" srcId="{C76684A9-DE7A-4277-BB9C-A1EC304C6D3D}" destId="{6B8A910C-1A5E-465E-BD73-889BFDB8708C}" srcOrd="0" destOrd="0" presId="urn:microsoft.com/office/officeart/2008/layout/LinedList"/>
    <dgm:cxn modelId="{6146BE45-4E3B-4299-9289-0AE31F0CEA4B}" srcId="{A751BDF5-D8B5-417A-B77A-5578B3BA338F}" destId="{513A4490-3486-49B7-A469-F855D1EC5BEA}" srcOrd="1" destOrd="0" parTransId="{07C1AC2B-C7BC-407F-A205-1F0E61A708A0}" sibTransId="{A2F4ABD6-E568-4ACA-AA10-2C6DD05E5087}"/>
    <dgm:cxn modelId="{68C5FE4D-A7A0-487B-AEA3-5E2CE4F43B16}" type="presOf" srcId="{CD011430-7620-4AFC-8E9A-48DD899E94B8}" destId="{ECFD582B-BEBB-44E8-9F33-0C489F0096B2}" srcOrd="0" destOrd="0" presId="urn:microsoft.com/office/officeart/2008/layout/LinedList"/>
    <dgm:cxn modelId="{DA81F48B-3AE9-4453-8CB0-0FC6D55F2F90}" type="presOf" srcId="{513A4490-3486-49B7-A469-F855D1EC5BEA}" destId="{7B6316BB-8A64-4760-A321-1F31F56384B2}" srcOrd="0" destOrd="0" presId="urn:microsoft.com/office/officeart/2008/layout/LinedList"/>
    <dgm:cxn modelId="{75F32790-9E2B-4419-848F-EC3EABAAEA67}" srcId="{A751BDF5-D8B5-417A-B77A-5578B3BA338F}" destId="{7760922B-E17D-4F97-8F27-F3561DDD79F3}" srcOrd="2" destOrd="0" parTransId="{755F6B18-089A-4B12-A3A9-8304D5E4EF1F}" sibTransId="{EDA4A5E7-6D3D-4386-9C95-0294EF900D08}"/>
    <dgm:cxn modelId="{B04799C0-56D6-40A7-8D8C-1FDA1F7D7D22}" type="presOf" srcId="{A751BDF5-D8B5-417A-B77A-5578B3BA338F}" destId="{FC4A0DBE-896C-49E2-A6E5-CD25D10AAA8D}" srcOrd="0" destOrd="0" presId="urn:microsoft.com/office/officeart/2008/layout/LinedList"/>
    <dgm:cxn modelId="{E85B0BC5-CF14-4CBD-BEAA-B7BDE9944162}" type="presOf" srcId="{7760922B-E17D-4F97-8F27-F3561DDD79F3}" destId="{9A6766A9-53AD-4F75-A099-BEBF2D071E39}" srcOrd="0" destOrd="0" presId="urn:microsoft.com/office/officeart/2008/layout/LinedList"/>
    <dgm:cxn modelId="{BFCCA4EE-7C02-4C7B-9DFC-08E080AA79B2}" srcId="{A751BDF5-D8B5-417A-B77A-5578B3BA338F}" destId="{C76684A9-DE7A-4277-BB9C-A1EC304C6D3D}" srcOrd="0" destOrd="0" parTransId="{493B0FFF-1493-43B3-929B-3E92CC4A7E40}" sibTransId="{77791BCB-758E-429D-A521-6381FA1A6B02}"/>
    <dgm:cxn modelId="{B84BD2FE-E1DC-45C2-87FD-15953E5B0C17}" srcId="{A751BDF5-D8B5-417A-B77A-5578B3BA338F}" destId="{CD011430-7620-4AFC-8E9A-48DD899E94B8}" srcOrd="3" destOrd="0" parTransId="{535E68AC-0684-4BA2-8DC5-B8BF3A99DD2C}" sibTransId="{171DBFD9-8DA5-4D64-A9DE-1B137B05C7B7}"/>
    <dgm:cxn modelId="{8EF8BA96-D81C-4AB5-B731-D862A6901738}" type="presParOf" srcId="{FC4A0DBE-896C-49E2-A6E5-CD25D10AAA8D}" destId="{3E7FB683-48FA-4F55-A9F8-C817EE3D58AD}" srcOrd="0" destOrd="0" presId="urn:microsoft.com/office/officeart/2008/layout/LinedList"/>
    <dgm:cxn modelId="{0E0A6C55-5E31-4E1F-B890-DA880BF3DCC1}" type="presParOf" srcId="{FC4A0DBE-896C-49E2-A6E5-CD25D10AAA8D}" destId="{B3B5600A-4BE2-4D40-A099-A1FE7A6E193A}" srcOrd="1" destOrd="0" presId="urn:microsoft.com/office/officeart/2008/layout/LinedList"/>
    <dgm:cxn modelId="{002F9226-03C5-42DB-9073-A493BBF3D2BB}" type="presParOf" srcId="{B3B5600A-4BE2-4D40-A099-A1FE7A6E193A}" destId="{6B8A910C-1A5E-465E-BD73-889BFDB8708C}" srcOrd="0" destOrd="0" presId="urn:microsoft.com/office/officeart/2008/layout/LinedList"/>
    <dgm:cxn modelId="{F998B824-2607-474C-941A-54C6B253578F}" type="presParOf" srcId="{B3B5600A-4BE2-4D40-A099-A1FE7A6E193A}" destId="{068BA72E-56A7-49C1-88E0-910C0F94E259}" srcOrd="1" destOrd="0" presId="urn:microsoft.com/office/officeart/2008/layout/LinedList"/>
    <dgm:cxn modelId="{2618FA33-6ED5-491E-AB5B-0686031E9629}" type="presParOf" srcId="{FC4A0DBE-896C-49E2-A6E5-CD25D10AAA8D}" destId="{3BCAC43C-08EE-44ED-96B7-A70A643D5E7F}" srcOrd="2" destOrd="0" presId="urn:microsoft.com/office/officeart/2008/layout/LinedList"/>
    <dgm:cxn modelId="{6C175F17-0C3E-4AB7-B2B0-FB32A008EDC6}" type="presParOf" srcId="{FC4A0DBE-896C-49E2-A6E5-CD25D10AAA8D}" destId="{F9F28EB8-DEC5-4581-8DD6-AD2C4FD70945}" srcOrd="3" destOrd="0" presId="urn:microsoft.com/office/officeart/2008/layout/LinedList"/>
    <dgm:cxn modelId="{AB500DEB-39AA-4DFD-8EEC-82D157E339A8}" type="presParOf" srcId="{F9F28EB8-DEC5-4581-8DD6-AD2C4FD70945}" destId="{7B6316BB-8A64-4760-A321-1F31F56384B2}" srcOrd="0" destOrd="0" presId="urn:microsoft.com/office/officeart/2008/layout/LinedList"/>
    <dgm:cxn modelId="{7D122FD4-0CF5-4FCE-A73A-D3705EBEB4A3}" type="presParOf" srcId="{F9F28EB8-DEC5-4581-8DD6-AD2C4FD70945}" destId="{76575C45-D629-435D-A8A5-DA573FFE29DF}" srcOrd="1" destOrd="0" presId="urn:microsoft.com/office/officeart/2008/layout/LinedList"/>
    <dgm:cxn modelId="{E4079FBE-673F-4022-A5EF-86B7B718C12F}" type="presParOf" srcId="{FC4A0DBE-896C-49E2-A6E5-CD25D10AAA8D}" destId="{7B0AB7CF-0A6F-46F2-AF34-1BB2A8BABFE9}" srcOrd="4" destOrd="0" presId="urn:microsoft.com/office/officeart/2008/layout/LinedList"/>
    <dgm:cxn modelId="{CB92A0FB-6E50-415D-B358-EEB09CCADFDC}" type="presParOf" srcId="{FC4A0DBE-896C-49E2-A6E5-CD25D10AAA8D}" destId="{B99C44D8-EAAD-4C2A-AE8D-FF394BB5B7F9}" srcOrd="5" destOrd="0" presId="urn:microsoft.com/office/officeart/2008/layout/LinedList"/>
    <dgm:cxn modelId="{77D1ACC4-4277-47C6-8D23-64C0042FD238}" type="presParOf" srcId="{B99C44D8-EAAD-4C2A-AE8D-FF394BB5B7F9}" destId="{9A6766A9-53AD-4F75-A099-BEBF2D071E39}" srcOrd="0" destOrd="0" presId="urn:microsoft.com/office/officeart/2008/layout/LinedList"/>
    <dgm:cxn modelId="{758B12C7-1EE0-4AE0-B5BB-51857A8C6466}" type="presParOf" srcId="{B99C44D8-EAAD-4C2A-AE8D-FF394BB5B7F9}" destId="{4ABC74F3-16D1-4706-9769-EA94D6C98AAC}" srcOrd="1" destOrd="0" presId="urn:microsoft.com/office/officeart/2008/layout/LinedList"/>
    <dgm:cxn modelId="{F84B7A7D-0E45-43CB-98D9-984133B6B63A}" type="presParOf" srcId="{FC4A0DBE-896C-49E2-A6E5-CD25D10AAA8D}" destId="{B071578D-5245-4B78-A5F1-B53AA3BB781F}" srcOrd="6" destOrd="0" presId="urn:microsoft.com/office/officeart/2008/layout/LinedList"/>
    <dgm:cxn modelId="{06B08EA6-75A0-4E27-9CA4-6170F9246F4A}" type="presParOf" srcId="{FC4A0DBE-896C-49E2-A6E5-CD25D10AAA8D}" destId="{F179FAB7-B648-4A32-B9AC-F9AF6DD4E3DC}" srcOrd="7" destOrd="0" presId="urn:microsoft.com/office/officeart/2008/layout/LinedList"/>
    <dgm:cxn modelId="{C0B1E06E-A5AF-4CDE-BE7C-445F60DCEFA1}" type="presParOf" srcId="{F179FAB7-B648-4A32-B9AC-F9AF6DD4E3DC}" destId="{ECFD582B-BEBB-44E8-9F33-0C489F0096B2}" srcOrd="0" destOrd="0" presId="urn:microsoft.com/office/officeart/2008/layout/LinedList"/>
    <dgm:cxn modelId="{CDBD8EBF-212B-427D-B45B-293B1CB5CB73}" type="presParOf" srcId="{F179FAB7-B648-4A32-B9AC-F9AF6DD4E3DC}" destId="{80ABBF98-35E5-4D26-BBDB-613A122276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DDA2D-8D96-4F2D-B8D2-8FD6B341DC34}">
      <dsp:nvSpPr>
        <dsp:cNvPr id="0" name=""/>
        <dsp:cNvSpPr/>
      </dsp:nvSpPr>
      <dsp:spPr>
        <a:xfrm>
          <a:off x="421485" y="204"/>
          <a:ext cx="1807338" cy="10844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 dirty="0">
              <a:latin typeface="Repsol" panose="02000506030000020004"/>
            </a:rPr>
            <a:t>Mal tiempo y oleajes anómalos en terminales.</a:t>
          </a:r>
        </a:p>
      </dsp:txBody>
      <dsp:txXfrm>
        <a:off x="421485" y="204"/>
        <a:ext cx="1807338" cy="1084403"/>
      </dsp:txXfrm>
    </dsp:sp>
    <dsp:sp modelId="{FC975F96-456E-468A-80B8-37FD45E69791}">
      <dsp:nvSpPr>
        <dsp:cNvPr id="0" name=""/>
        <dsp:cNvSpPr/>
      </dsp:nvSpPr>
      <dsp:spPr>
        <a:xfrm>
          <a:off x="2409558" y="204"/>
          <a:ext cx="1807338" cy="10844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latin typeface="Repsol" panose="02000506030000020004"/>
            </a:rPr>
            <a:t>Volatilidad de los precios internacionales</a:t>
          </a:r>
        </a:p>
      </dsp:txBody>
      <dsp:txXfrm>
        <a:off x="2409558" y="204"/>
        <a:ext cx="1807338" cy="1084403"/>
      </dsp:txXfrm>
    </dsp:sp>
    <dsp:sp modelId="{17028EB4-D60D-4BFA-9D6C-30B82181B622}">
      <dsp:nvSpPr>
        <dsp:cNvPr id="0" name=""/>
        <dsp:cNvSpPr/>
      </dsp:nvSpPr>
      <dsp:spPr>
        <a:xfrm>
          <a:off x="421485" y="1265341"/>
          <a:ext cx="1807338" cy="10844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>
              <a:latin typeface="Repsol" panose="02000506030000020004"/>
            </a:rPr>
            <a:t>Problemas sociales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>
              <a:latin typeface="Repsol" panose="02000506030000020004"/>
            </a:rPr>
            <a:t>(bloqueo de rutas)</a:t>
          </a:r>
        </a:p>
      </dsp:txBody>
      <dsp:txXfrm>
        <a:off x="421485" y="1265341"/>
        <a:ext cx="1807338" cy="1084403"/>
      </dsp:txXfrm>
    </dsp:sp>
    <dsp:sp modelId="{CF020830-14C3-4866-99B7-19FADF2D7A24}">
      <dsp:nvSpPr>
        <dsp:cNvPr id="0" name=""/>
        <dsp:cNvSpPr/>
      </dsp:nvSpPr>
      <dsp:spPr>
        <a:xfrm>
          <a:off x="2409558" y="1265341"/>
          <a:ext cx="1807338" cy="10844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>
              <a:latin typeface="Repsol" panose="02000506030000020004"/>
            </a:rPr>
            <a:t>Mal estado de las vías nacionales.</a:t>
          </a:r>
        </a:p>
      </dsp:txBody>
      <dsp:txXfrm>
        <a:off x="2409558" y="1265341"/>
        <a:ext cx="1807338" cy="1084403"/>
      </dsp:txXfrm>
    </dsp:sp>
    <dsp:sp modelId="{ECA81FEA-4950-4222-A230-E2746D7B8F14}">
      <dsp:nvSpPr>
        <dsp:cNvPr id="0" name=""/>
        <dsp:cNvSpPr/>
      </dsp:nvSpPr>
      <dsp:spPr>
        <a:xfrm>
          <a:off x="421485" y="2530478"/>
          <a:ext cx="1807338" cy="10844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>
              <a:latin typeface="Repsol" panose="02000506030000020004"/>
            </a:rPr>
            <a:t>Delincuencia 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>
              <a:latin typeface="Repsol" panose="02000506030000020004"/>
            </a:rPr>
            <a:t> vandalismo.</a:t>
          </a:r>
        </a:p>
      </dsp:txBody>
      <dsp:txXfrm>
        <a:off x="421485" y="2530478"/>
        <a:ext cx="1807338" cy="1084403"/>
      </dsp:txXfrm>
    </dsp:sp>
    <dsp:sp modelId="{34C6871A-1E0F-4061-8C34-75D30371CE6A}">
      <dsp:nvSpPr>
        <dsp:cNvPr id="0" name=""/>
        <dsp:cNvSpPr/>
      </dsp:nvSpPr>
      <dsp:spPr>
        <a:xfrm>
          <a:off x="2409558" y="2530478"/>
          <a:ext cx="1807338" cy="10844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latin typeface="Repsol" panose="02000506030000020004"/>
            </a:rPr>
            <a:t>Escasez de personal especializado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latin typeface="Repsol" panose="02000506030000020004"/>
            </a:rPr>
            <a:t>(Conductores </a:t>
          </a:r>
          <a:r>
            <a:rPr lang="es-PE" sz="1600" kern="1200" dirty="0" err="1">
              <a:latin typeface="Repsol" panose="02000506030000020004"/>
            </a:rPr>
            <a:t>Matpel</a:t>
          </a:r>
          <a:r>
            <a:rPr lang="es-PE" sz="1600" kern="1200" dirty="0">
              <a:latin typeface="Repsol" panose="02000506030000020004"/>
            </a:rPr>
            <a:t>)</a:t>
          </a:r>
        </a:p>
      </dsp:txBody>
      <dsp:txXfrm>
        <a:off x="2409558" y="2530478"/>
        <a:ext cx="1807338" cy="1084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E281B-0BC9-41D9-AE01-2FD76AFFC63B}">
      <dsp:nvSpPr>
        <dsp:cNvPr id="0" name=""/>
        <dsp:cNvSpPr/>
      </dsp:nvSpPr>
      <dsp:spPr>
        <a:xfrm>
          <a:off x="471019" y="287884"/>
          <a:ext cx="653378" cy="653378"/>
        </a:xfrm>
        <a:prstGeom prst="rect">
          <a:avLst/>
        </a:prstGeom>
        <a:blipFill rotWithShape="1">
          <a:blip xmlns:r="http://schemas.openxmlformats.org/officeDocument/2006/relationships" r:embed="rId1">
            <a:grayscl/>
          </a:blip>
          <a:srcRect/>
          <a:stretch>
            <a:fillRect l="-15000" r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07A97-4AC2-448B-837A-66DF3711B8DF}">
      <dsp:nvSpPr>
        <dsp:cNvPr id="0" name=""/>
        <dsp:cNvSpPr/>
      </dsp:nvSpPr>
      <dsp:spPr>
        <a:xfrm>
          <a:off x="71732" y="1188414"/>
          <a:ext cx="1451953" cy="6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>
              <a:latin typeface="Repsol" panose="02000506030000020004"/>
            </a:rPr>
            <a:t>Garantía de suministro</a:t>
          </a:r>
        </a:p>
      </dsp:txBody>
      <dsp:txXfrm>
        <a:off x="71732" y="1188414"/>
        <a:ext cx="1451953" cy="689677"/>
      </dsp:txXfrm>
    </dsp:sp>
    <dsp:sp modelId="{1A383A28-EF74-4D0A-AA91-1479CBEFD354}">
      <dsp:nvSpPr>
        <dsp:cNvPr id="0" name=""/>
        <dsp:cNvSpPr/>
      </dsp:nvSpPr>
      <dsp:spPr>
        <a:xfrm>
          <a:off x="2177064" y="287884"/>
          <a:ext cx="653378" cy="65337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F24AB-1DAB-43B2-8704-A67B31959B8B}">
      <dsp:nvSpPr>
        <dsp:cNvPr id="0" name=""/>
        <dsp:cNvSpPr/>
      </dsp:nvSpPr>
      <dsp:spPr>
        <a:xfrm>
          <a:off x="1777776" y="1188414"/>
          <a:ext cx="1451953" cy="6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Combustible minero</a:t>
          </a:r>
        </a:p>
      </dsp:txBody>
      <dsp:txXfrm>
        <a:off x="1777776" y="1188414"/>
        <a:ext cx="1451953" cy="689677"/>
      </dsp:txXfrm>
    </dsp:sp>
    <dsp:sp modelId="{4C4B1561-4EEE-436C-B707-3BD917791D72}">
      <dsp:nvSpPr>
        <dsp:cNvPr id="0" name=""/>
        <dsp:cNvSpPr/>
      </dsp:nvSpPr>
      <dsp:spPr>
        <a:xfrm>
          <a:off x="3883109" y="287884"/>
          <a:ext cx="653378" cy="653378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8D2E3-1742-4ADD-9C71-80957E234CFF}">
      <dsp:nvSpPr>
        <dsp:cNvPr id="0" name=""/>
        <dsp:cNvSpPr/>
      </dsp:nvSpPr>
      <dsp:spPr>
        <a:xfrm>
          <a:off x="3483821" y="1188414"/>
          <a:ext cx="1451953" cy="6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Solidez económica</a:t>
          </a:r>
        </a:p>
      </dsp:txBody>
      <dsp:txXfrm>
        <a:off x="3483821" y="1188414"/>
        <a:ext cx="1451953" cy="689677"/>
      </dsp:txXfrm>
    </dsp:sp>
    <dsp:sp modelId="{EE41BAE2-E69F-442F-991E-AE1A30FC2BE3}">
      <dsp:nvSpPr>
        <dsp:cNvPr id="0" name=""/>
        <dsp:cNvSpPr/>
      </dsp:nvSpPr>
      <dsp:spPr>
        <a:xfrm>
          <a:off x="5589153" y="287884"/>
          <a:ext cx="653378" cy="6533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A16A3-F996-4C48-BE80-9740EDF5BF4A}">
      <dsp:nvSpPr>
        <dsp:cNvPr id="0" name=""/>
        <dsp:cNvSpPr/>
      </dsp:nvSpPr>
      <dsp:spPr>
        <a:xfrm>
          <a:off x="5189866" y="1188414"/>
          <a:ext cx="1451953" cy="6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Adaptabilidad,  flexibilidad e innovación</a:t>
          </a:r>
        </a:p>
      </dsp:txBody>
      <dsp:txXfrm>
        <a:off x="5189866" y="1188414"/>
        <a:ext cx="1451953" cy="689677"/>
      </dsp:txXfrm>
    </dsp:sp>
    <dsp:sp modelId="{37D76EA0-9897-469E-9D1C-D0C0D890A6C7}">
      <dsp:nvSpPr>
        <dsp:cNvPr id="0" name=""/>
        <dsp:cNvSpPr/>
      </dsp:nvSpPr>
      <dsp:spPr>
        <a:xfrm>
          <a:off x="1324041" y="2350396"/>
          <a:ext cx="653378" cy="653378"/>
        </a:xfrm>
        <a:prstGeom prst="rect">
          <a:avLst/>
        </a:prstGeom>
        <a:blipFill rotWithShape="1">
          <a:blip xmlns:r="http://schemas.openxmlformats.org/officeDocument/2006/relationships" r:embed="rId7">
            <a:alphaModFix amt="70000"/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4A7F0-E23C-4A5B-833A-D92F6A2B1456}">
      <dsp:nvSpPr>
        <dsp:cNvPr id="0" name=""/>
        <dsp:cNvSpPr/>
      </dsp:nvSpPr>
      <dsp:spPr>
        <a:xfrm>
          <a:off x="924754" y="3141609"/>
          <a:ext cx="1451953" cy="6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Especialización y </a:t>
          </a:r>
          <a:r>
            <a:rPr lang="es-PE" sz="1800" kern="1200" dirty="0" err="1">
              <a:latin typeface="Repsol" panose="02000506030000020004"/>
            </a:rPr>
            <a:t>Know</a:t>
          </a:r>
          <a:r>
            <a:rPr lang="es-PE" sz="1800" kern="1200" dirty="0">
              <a:latin typeface="Repsol" panose="02000506030000020004"/>
            </a:rPr>
            <a:t> </a:t>
          </a:r>
          <a:r>
            <a:rPr lang="es-PE" sz="1800" kern="1200" dirty="0" err="1">
              <a:latin typeface="Repsol" panose="02000506030000020004"/>
            </a:rPr>
            <a:t>How</a:t>
          </a:r>
          <a:endParaRPr lang="es-PE" sz="1800" kern="1200" dirty="0">
            <a:latin typeface="Repsol" panose="02000506030000020004"/>
          </a:endParaRPr>
        </a:p>
      </dsp:txBody>
      <dsp:txXfrm>
        <a:off x="924754" y="3141609"/>
        <a:ext cx="1451953" cy="689677"/>
      </dsp:txXfrm>
    </dsp:sp>
    <dsp:sp modelId="{F4A8795D-8FD0-49E4-BE81-CA0D44CBC1DB}">
      <dsp:nvSpPr>
        <dsp:cNvPr id="0" name=""/>
        <dsp:cNvSpPr/>
      </dsp:nvSpPr>
      <dsp:spPr>
        <a:xfrm>
          <a:off x="3030086" y="2241080"/>
          <a:ext cx="653378" cy="653378"/>
        </a:xfrm>
        <a:prstGeom prst="rect">
          <a:avLst/>
        </a:prstGeom>
        <a:blipFill rotWithShape="1">
          <a:blip xmlns:r="http://schemas.openxmlformats.org/officeDocument/2006/relationships" r:embed="rId8">
            <a:alphaModFix/>
            <a:grayscl/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A0E9B-6F84-44E9-9CF4-1B26EDBAF5DD}">
      <dsp:nvSpPr>
        <dsp:cNvPr id="0" name=""/>
        <dsp:cNvSpPr/>
      </dsp:nvSpPr>
      <dsp:spPr>
        <a:xfrm>
          <a:off x="2630799" y="3141609"/>
          <a:ext cx="1451953" cy="6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Altos estándares en seguridad y medio ambientales</a:t>
          </a:r>
        </a:p>
      </dsp:txBody>
      <dsp:txXfrm>
        <a:off x="2630799" y="3141609"/>
        <a:ext cx="1451953" cy="689677"/>
      </dsp:txXfrm>
    </dsp:sp>
    <dsp:sp modelId="{C505BF09-DA73-4446-AA59-220941CFFF6D}">
      <dsp:nvSpPr>
        <dsp:cNvPr id="0" name=""/>
        <dsp:cNvSpPr/>
      </dsp:nvSpPr>
      <dsp:spPr>
        <a:xfrm>
          <a:off x="4736131" y="2241080"/>
          <a:ext cx="653378" cy="653378"/>
        </a:xfrm>
        <a:prstGeom prst="rect">
          <a:avLst/>
        </a:prstGeom>
        <a:blipFill rotWithShape="1">
          <a:blip xmlns:r="http://schemas.openxmlformats.org/officeDocument/2006/relationships" r:embed="rId9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45EF3-4B4C-4E79-8835-64CFD8EA7AA9}">
      <dsp:nvSpPr>
        <dsp:cNvPr id="0" name=""/>
        <dsp:cNvSpPr/>
      </dsp:nvSpPr>
      <dsp:spPr>
        <a:xfrm>
          <a:off x="4336844" y="3141609"/>
          <a:ext cx="1451953" cy="6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latin typeface="Repsol" panose="02000506030000020004"/>
            </a:rPr>
            <a:t>Relacionamiento con comunidades</a:t>
          </a:r>
        </a:p>
      </dsp:txBody>
      <dsp:txXfrm>
        <a:off x="4336844" y="3141609"/>
        <a:ext cx="1451953" cy="689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FB683-48FA-4F55-A9F8-C817EE3D58AD}">
      <dsp:nvSpPr>
        <dsp:cNvPr id="0" name=""/>
        <dsp:cNvSpPr/>
      </dsp:nvSpPr>
      <dsp:spPr>
        <a:xfrm>
          <a:off x="0" y="2070"/>
          <a:ext cx="104239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A910C-1A5E-465E-BD73-889BFDB8708C}">
      <dsp:nvSpPr>
        <dsp:cNvPr id="0" name=""/>
        <dsp:cNvSpPr/>
      </dsp:nvSpPr>
      <dsp:spPr>
        <a:xfrm>
          <a:off x="0" y="2070"/>
          <a:ext cx="10413743" cy="1619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Enfocar los esfuerzos en la Garantía de Suministro que implica el trabajar de la mano con autoridades y gremios sectoriales para reforzar la política de Seguridad Energética del país a través de la modernización de la reglamentación de existencias mínimas, la inversión en modernización de la infraestructura de almacenamiento a través de expertos logísticos independientes que permita la optimización logística y de costos.</a:t>
          </a:r>
        </a:p>
      </dsp:txBody>
      <dsp:txXfrm>
        <a:off x="0" y="2070"/>
        <a:ext cx="10413743" cy="1619805"/>
      </dsp:txXfrm>
    </dsp:sp>
    <dsp:sp modelId="{3BCAC43C-08EE-44ED-96B7-A70A643D5E7F}">
      <dsp:nvSpPr>
        <dsp:cNvPr id="0" name=""/>
        <dsp:cNvSpPr/>
      </dsp:nvSpPr>
      <dsp:spPr>
        <a:xfrm>
          <a:off x="0" y="1621876"/>
          <a:ext cx="104239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316BB-8A64-4760-A321-1F31F56384B2}">
      <dsp:nvSpPr>
        <dsp:cNvPr id="0" name=""/>
        <dsp:cNvSpPr/>
      </dsp:nvSpPr>
      <dsp:spPr>
        <a:xfrm>
          <a:off x="0" y="1621876"/>
          <a:ext cx="10423923" cy="86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Abogar por una mejora de la infraestructura marítima que permita afrontar los embates climatológicos, reduciendo los tiempos de inoperatividad de los terminales.</a:t>
          </a:r>
        </a:p>
      </dsp:txBody>
      <dsp:txXfrm>
        <a:off x="0" y="1621876"/>
        <a:ext cx="10423923" cy="862995"/>
      </dsp:txXfrm>
    </dsp:sp>
    <dsp:sp modelId="{7B0AB7CF-0A6F-46F2-AF34-1BB2A8BABFE9}">
      <dsp:nvSpPr>
        <dsp:cNvPr id="0" name=""/>
        <dsp:cNvSpPr/>
      </dsp:nvSpPr>
      <dsp:spPr>
        <a:xfrm>
          <a:off x="0" y="2484871"/>
          <a:ext cx="104239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766A9-53AD-4F75-A099-BEBF2D071E39}">
      <dsp:nvSpPr>
        <dsp:cNvPr id="0" name=""/>
        <dsp:cNvSpPr/>
      </dsp:nvSpPr>
      <dsp:spPr>
        <a:xfrm>
          <a:off x="0" y="2484871"/>
          <a:ext cx="10423923" cy="880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Mejorar la infraestructura vial nacional que permita mejorar los costes de transporte y sobre todo el menor impacto al medio ambiente y comunidades. (polución)</a:t>
          </a:r>
        </a:p>
      </dsp:txBody>
      <dsp:txXfrm>
        <a:off x="0" y="2484871"/>
        <a:ext cx="10423923" cy="880432"/>
      </dsp:txXfrm>
    </dsp:sp>
    <dsp:sp modelId="{B071578D-5245-4B78-A5F1-B53AA3BB781F}">
      <dsp:nvSpPr>
        <dsp:cNvPr id="0" name=""/>
        <dsp:cNvSpPr/>
      </dsp:nvSpPr>
      <dsp:spPr>
        <a:xfrm>
          <a:off x="0" y="3365304"/>
          <a:ext cx="104239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D582B-BEBB-44E8-9F33-0C489F0096B2}">
      <dsp:nvSpPr>
        <dsp:cNvPr id="0" name=""/>
        <dsp:cNvSpPr/>
      </dsp:nvSpPr>
      <dsp:spPr>
        <a:xfrm>
          <a:off x="0" y="3365304"/>
          <a:ext cx="10423923" cy="10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latin typeface="Repsol" panose="02000506030000020004"/>
            </a:rPr>
            <a:t>Adecuarse a la transición energética que traerá nuevos desafíos, como la baja de las emisiones en el transporte, o el uso de nuevas energías por parte de los clientes mineros que demanden nuevas formas de gestionar la cadena de suministro.</a:t>
          </a:r>
        </a:p>
      </dsp:txBody>
      <dsp:txXfrm>
        <a:off x="0" y="3365304"/>
        <a:ext cx="10423923" cy="1043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E773-F8C5-4D24-B6FE-D9DF0F22B163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BA0A9-4265-4AA5-B739-C0B1931E6C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A0A9-4265-4AA5-B739-C0B1931E6C7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94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camino, coche, hombre&#10;&#10;Descripción generada automáticamente">
            <a:extLst>
              <a:ext uri="{FF2B5EF4-FFF2-40B4-BE49-F238E27FC236}">
                <a16:creationId xmlns:a16="http://schemas.microsoft.com/office/drawing/2014/main" id="{68324794-FEAE-4E7B-9F9C-000E73D9D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66884" cy="687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75" y="1448023"/>
            <a:ext cx="7334250" cy="22258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4155976" y="0"/>
            <a:ext cx="144000" cy="6876000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A1AD4BF-93C9-48C3-AAD0-76EB3FE6E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6275" y="3750063"/>
            <a:ext cx="6181724" cy="12219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Dirección General / Área de Negocio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076EE196-72AE-44AB-9272-C39A44CCC6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46" y="219334"/>
            <a:ext cx="1428153" cy="1228690"/>
          </a:xfrm>
          <a:prstGeom prst="rect">
            <a:avLst/>
          </a:prstGeom>
        </p:spPr>
      </p:pic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1081B33E-369E-489F-9A2E-86D0F2DF9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3420" y="6520794"/>
            <a:ext cx="7317106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3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A8B63E8-F8B9-4F59-9A9B-E757F368C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4D61920-FACC-40E1-93D6-3BD8650FD3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1585976"/>
            <a:ext cx="11144250" cy="4292309"/>
          </a:xfrm>
          <a:solidFill>
            <a:schemeClr val="bg1"/>
          </a:solidFill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/>
            </a:lvl1pPr>
            <a:lvl2pPr marL="806450" indent="-349250">
              <a:buFont typeface="+mj-lt"/>
              <a:buAutoNum type="alphaLcPeriod"/>
              <a:defRPr>
                <a:solidFill>
                  <a:srgbClr val="757575"/>
                </a:solidFill>
              </a:defRPr>
            </a:lvl2pPr>
          </a:lstStyle>
          <a:p>
            <a:pPr lvl="0"/>
            <a:r>
              <a:rPr lang="es-ES" dirty="0"/>
              <a:t>Haz clic para insertar texto </a:t>
            </a:r>
          </a:p>
          <a:p>
            <a:pPr lvl="1"/>
            <a:r>
              <a:rPr lang="es-ES" dirty="0"/>
              <a:t>Segundo nivel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760F655-48C7-4A6C-A4B6-E3E76B81F817}"/>
              </a:ext>
            </a:extLst>
          </p:cNvPr>
          <p:cNvGrpSpPr/>
          <p:nvPr userDrawn="1"/>
        </p:nvGrpSpPr>
        <p:grpSpPr>
          <a:xfrm>
            <a:off x="360128" y="0"/>
            <a:ext cx="144000" cy="950119"/>
            <a:chOff x="360128" y="0"/>
            <a:chExt cx="144000" cy="950119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D7CEFA5C-0DF5-4F19-85ED-0CDD88D94515}"/>
                </a:ext>
              </a:extLst>
            </p:cNvPr>
            <p:cNvSpPr/>
            <p:nvPr userDrawn="1"/>
          </p:nvSpPr>
          <p:spPr>
            <a:xfrm>
              <a:off x="360128" y="621506"/>
              <a:ext cx="144000" cy="328613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C99F6879-BAAE-407A-BBF3-AFFF6B39F8D9}"/>
                </a:ext>
              </a:extLst>
            </p:cNvPr>
            <p:cNvSpPr/>
            <p:nvPr userDrawn="1"/>
          </p:nvSpPr>
          <p:spPr>
            <a:xfrm>
              <a:off x="360128" y="0"/>
              <a:ext cx="144000" cy="247650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0079B8EB-26C4-462A-B50C-D71ED6A871E5}"/>
                </a:ext>
              </a:extLst>
            </p:cNvPr>
            <p:cNvSpPr/>
            <p:nvPr userDrawn="1"/>
          </p:nvSpPr>
          <p:spPr>
            <a:xfrm>
              <a:off x="360128" y="247650"/>
              <a:ext cx="144000" cy="492772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2E02D10A-B94C-4B07-A72A-97229B3AB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5" y="151200"/>
            <a:ext cx="9097200" cy="558767"/>
          </a:xfrm>
        </p:spPr>
        <p:txBody>
          <a:bodyPr bIns="0" anchor="t"/>
          <a:lstStyle/>
          <a:p>
            <a:r>
              <a:rPr lang="es-ES" dirty="0"/>
              <a:t>Haz clic para insertar texto</a:t>
            </a:r>
          </a:p>
        </p:txBody>
      </p:sp>
      <p:sp>
        <p:nvSpPr>
          <p:cNvPr id="15" name="Marcador de pie de página 9">
            <a:extLst>
              <a:ext uri="{FF2B5EF4-FFF2-40B4-BE49-F238E27FC236}">
                <a16:creationId xmlns:a16="http://schemas.microsoft.com/office/drawing/2014/main" id="{091F4474-7C5D-447A-810B-0758EABC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326321"/>
            <a:ext cx="2200483" cy="380480"/>
          </a:xfrm>
        </p:spPr>
        <p:txBody>
          <a:bodyPr/>
          <a:lstStyle/>
          <a:p>
            <a:r>
              <a:rPr lang="es-ES" dirty="0"/>
              <a:t>© D.E. Repsol Perú. Marzo 2021 </a:t>
            </a:r>
          </a:p>
        </p:txBody>
      </p:sp>
    </p:spTree>
    <p:extLst>
      <p:ext uri="{BB962C8B-B14F-4D97-AF65-F5344CB8AC3E}">
        <p14:creationId xmlns:p14="http://schemas.microsoft.com/office/powerpoint/2010/main" val="229727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8762A-2BD0-43E5-B5B4-F74C0CCA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5" y="151200"/>
            <a:ext cx="9097200" cy="558767"/>
          </a:xfrm>
        </p:spPr>
        <p:txBody>
          <a:bodyPr bIns="0" anchor="t"/>
          <a:lstStyle/>
          <a:p>
            <a:r>
              <a:rPr lang="es-ES" dirty="0"/>
              <a:t>Haz clic para insertar texto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B42B54C-9E18-40DD-B037-8DB05E3B4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A38E537C-AAF5-4A33-800C-EB515B58F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95" y="740422"/>
            <a:ext cx="9097200" cy="402578"/>
          </a:xfrm>
        </p:spPr>
        <p:txBody>
          <a:bodyPr anchor="t">
            <a:noAutofit/>
          </a:bodyPr>
          <a:lstStyle>
            <a:lvl1pPr>
              <a:lnSpc>
                <a:spcPts val="1800"/>
              </a:lnSpc>
              <a:defRPr lang="es-E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33FD97E-2967-4CD7-B091-5194C277D4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275" y="1587600"/>
            <a:ext cx="11144249" cy="4343400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Char char="‪"/>
              <a:defRPr sz="2000"/>
            </a:lvl1pPr>
            <a:lvl2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2pPr>
            <a:lvl3pPr marL="4492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625475" indent="-176213"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808038" indent="-182563">
              <a:buClr>
                <a:schemeClr val="accent1"/>
              </a:buClr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0391B83-3116-4015-9934-A43E92327E28}"/>
              </a:ext>
            </a:extLst>
          </p:cNvPr>
          <p:cNvGrpSpPr/>
          <p:nvPr userDrawn="1"/>
        </p:nvGrpSpPr>
        <p:grpSpPr>
          <a:xfrm>
            <a:off x="360128" y="0"/>
            <a:ext cx="144000" cy="950119"/>
            <a:chOff x="360128" y="0"/>
            <a:chExt cx="144000" cy="950119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5F420A3C-0F31-48C2-A67A-B19F879F53F0}"/>
                </a:ext>
              </a:extLst>
            </p:cNvPr>
            <p:cNvSpPr/>
            <p:nvPr userDrawn="1"/>
          </p:nvSpPr>
          <p:spPr>
            <a:xfrm>
              <a:off x="360128" y="621506"/>
              <a:ext cx="144000" cy="328613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5EA4B5F1-1874-44A4-8E13-12D81973C26C}"/>
                </a:ext>
              </a:extLst>
            </p:cNvPr>
            <p:cNvSpPr/>
            <p:nvPr userDrawn="1"/>
          </p:nvSpPr>
          <p:spPr>
            <a:xfrm>
              <a:off x="360128" y="0"/>
              <a:ext cx="144000" cy="247650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11143ADC-5D44-41E3-BBAC-8C3095D526E8}"/>
                </a:ext>
              </a:extLst>
            </p:cNvPr>
            <p:cNvSpPr/>
            <p:nvPr userDrawn="1"/>
          </p:nvSpPr>
          <p:spPr>
            <a:xfrm>
              <a:off x="360128" y="247650"/>
              <a:ext cx="144000" cy="492772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2B2BE836-E723-43CE-ADC2-2C8FF19F8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513174"/>
            <a:ext cx="7781925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63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 para compa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8762A-2BD0-43E5-B5B4-F74C0CCA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5" y="151200"/>
            <a:ext cx="9097200" cy="558767"/>
          </a:xfrm>
        </p:spPr>
        <p:txBody>
          <a:bodyPr bIns="0" anchor="t"/>
          <a:lstStyle/>
          <a:p>
            <a:r>
              <a:rPr lang="es-ES" dirty="0"/>
              <a:t>Haz clic para insertar texto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B42B54C-9E18-40DD-B037-8DB05E3B4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A38E537C-AAF5-4A33-800C-EB515B58F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95" y="740422"/>
            <a:ext cx="9097200" cy="402578"/>
          </a:xfrm>
        </p:spPr>
        <p:txBody>
          <a:bodyPr anchor="t">
            <a:noAutofit/>
          </a:bodyPr>
          <a:lstStyle>
            <a:lvl1pPr>
              <a:lnSpc>
                <a:spcPts val="1800"/>
              </a:lnSpc>
              <a:defRPr lang="es-E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A3B438F-9E3E-4666-866E-04B38992EC30}"/>
              </a:ext>
            </a:extLst>
          </p:cNvPr>
          <p:cNvCxnSpPr/>
          <p:nvPr userDrawn="1"/>
        </p:nvCxnSpPr>
        <p:spPr>
          <a:xfrm>
            <a:off x="676275" y="2005166"/>
            <a:ext cx="5364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7D8A9B4-AA32-4AA3-8CCA-9126558A27A3}"/>
              </a:ext>
            </a:extLst>
          </p:cNvPr>
          <p:cNvCxnSpPr/>
          <p:nvPr userDrawn="1"/>
        </p:nvCxnSpPr>
        <p:spPr>
          <a:xfrm>
            <a:off x="676275" y="1586066"/>
            <a:ext cx="5364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C40FCF8-7AB5-4167-965D-A6FCDE01C6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4" y="1600300"/>
            <a:ext cx="5363999" cy="396000"/>
          </a:xfrm>
        </p:spPr>
        <p:txBody>
          <a:bodyPr anchor="ctr">
            <a:noAutofit/>
          </a:bodyPr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229D6DC-662A-4908-B5A2-8E2FA9BE5DB4}"/>
              </a:ext>
            </a:extLst>
          </p:cNvPr>
          <p:cNvCxnSpPr/>
          <p:nvPr userDrawn="1"/>
        </p:nvCxnSpPr>
        <p:spPr>
          <a:xfrm>
            <a:off x="6457951" y="2005166"/>
            <a:ext cx="5364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606F260-7EA1-428A-AD14-802C91C49372}"/>
              </a:ext>
            </a:extLst>
          </p:cNvPr>
          <p:cNvCxnSpPr/>
          <p:nvPr userDrawn="1"/>
        </p:nvCxnSpPr>
        <p:spPr>
          <a:xfrm>
            <a:off x="6457951" y="1586066"/>
            <a:ext cx="5364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8">
            <a:extLst>
              <a:ext uri="{FF2B5EF4-FFF2-40B4-BE49-F238E27FC236}">
                <a16:creationId xmlns:a16="http://schemas.microsoft.com/office/drawing/2014/main" id="{0336A9E1-BBA2-496F-AE5C-49DF828E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7950" y="1600300"/>
            <a:ext cx="5363999" cy="396000"/>
          </a:xfrm>
        </p:spPr>
        <p:txBody>
          <a:bodyPr anchor="ctr">
            <a:noAutofit/>
          </a:bodyPr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AABBFCC-F3C8-4703-92DD-864076C812FC}"/>
              </a:ext>
            </a:extLst>
          </p:cNvPr>
          <p:cNvGrpSpPr/>
          <p:nvPr userDrawn="1"/>
        </p:nvGrpSpPr>
        <p:grpSpPr>
          <a:xfrm>
            <a:off x="360128" y="0"/>
            <a:ext cx="144000" cy="950119"/>
            <a:chOff x="360128" y="0"/>
            <a:chExt cx="144000" cy="950119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DD857846-25FF-4F49-887D-EC24C7C47F83}"/>
                </a:ext>
              </a:extLst>
            </p:cNvPr>
            <p:cNvSpPr/>
            <p:nvPr userDrawn="1"/>
          </p:nvSpPr>
          <p:spPr>
            <a:xfrm>
              <a:off x="360128" y="621506"/>
              <a:ext cx="144000" cy="328613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DD7D9E17-8B3B-4CBF-A75B-EAED621D2A19}"/>
                </a:ext>
              </a:extLst>
            </p:cNvPr>
            <p:cNvSpPr/>
            <p:nvPr userDrawn="1"/>
          </p:nvSpPr>
          <p:spPr>
            <a:xfrm>
              <a:off x="360128" y="0"/>
              <a:ext cx="144000" cy="247650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2921CCE6-139F-4A9B-B4E5-DFE2FCBCD45F}"/>
                </a:ext>
              </a:extLst>
            </p:cNvPr>
            <p:cNvSpPr/>
            <p:nvPr userDrawn="1"/>
          </p:nvSpPr>
          <p:spPr>
            <a:xfrm>
              <a:off x="360128" y="247650"/>
              <a:ext cx="144000" cy="492772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DEA15338-48E9-4834-A896-5064337151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276" y="2245806"/>
            <a:ext cx="5363998" cy="3685193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Char char="‪"/>
              <a:defRPr sz="2000"/>
            </a:lvl1pPr>
            <a:lvl2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2pPr>
            <a:lvl3pPr marL="4492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625475" indent="-176213"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808038" indent="-182563">
              <a:buClr>
                <a:schemeClr val="accent1"/>
              </a:buClr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0B0043D2-49D3-41B0-81A7-506C8B7856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7950" y="2245806"/>
            <a:ext cx="5363998" cy="3685193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Char char="‪"/>
              <a:defRPr sz="2000"/>
            </a:lvl1pPr>
            <a:lvl2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2pPr>
            <a:lvl3pPr marL="4492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625475" indent="-176213"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808038" indent="-182563">
              <a:buClr>
                <a:schemeClr val="accent1"/>
              </a:buClr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5" name="Marcador de pie de página 4">
            <a:extLst>
              <a:ext uri="{FF2B5EF4-FFF2-40B4-BE49-F238E27FC236}">
                <a16:creationId xmlns:a16="http://schemas.microsoft.com/office/drawing/2014/main" id="{4E749EE9-9C43-46C1-A315-0CD1882AC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513174"/>
            <a:ext cx="7781925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028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8762A-2BD0-43E5-B5B4-F74C0CCA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5" y="151200"/>
            <a:ext cx="9097200" cy="558767"/>
          </a:xfrm>
        </p:spPr>
        <p:txBody>
          <a:bodyPr bIns="0" anchor="t"/>
          <a:lstStyle/>
          <a:p>
            <a:r>
              <a:rPr lang="es-ES" dirty="0"/>
              <a:t>Haz clic para insertar texto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B42B54C-9E18-40DD-B037-8DB05E3B4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A38E537C-AAF5-4A33-800C-EB515B58F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95" y="740422"/>
            <a:ext cx="9097200" cy="402578"/>
          </a:xfrm>
        </p:spPr>
        <p:txBody>
          <a:bodyPr anchor="t">
            <a:noAutofit/>
          </a:bodyPr>
          <a:lstStyle>
            <a:lvl1pPr>
              <a:lnSpc>
                <a:spcPts val="1800"/>
              </a:lnSpc>
              <a:defRPr lang="es-E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D5DD6061-4B19-498C-A06C-9B452FE2DE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70" y="1587600"/>
            <a:ext cx="3520731" cy="1135380"/>
          </a:xfrm>
        </p:spPr>
        <p:txBody>
          <a:bodyPr>
            <a:normAutofit/>
          </a:bodyPr>
          <a:lstStyle>
            <a:lvl1pPr marL="182563" indent="-182563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 sz="1500"/>
            </a:lvl2pPr>
            <a:lvl3pPr marL="4492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3pPr>
            <a:lvl4pPr marL="625475" indent="-176213">
              <a:buClr>
                <a:schemeClr val="accent1"/>
              </a:buClr>
              <a:buFont typeface="Courier New" panose="02070309020205020404" pitchFamily="49" charset="0"/>
              <a:buChar char="o"/>
              <a:defRPr sz="1500"/>
            </a:lvl4pPr>
            <a:lvl5pPr marL="808038" indent="-182563">
              <a:buClr>
                <a:schemeClr val="accent1"/>
              </a:buClr>
              <a:buFont typeface="Arial" panose="020B0604020202020204" pitchFamily="34" charset="0"/>
              <a:buChar char="-"/>
              <a:defRPr sz="1500"/>
            </a:lvl5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4" name="Marcador de gráfico 13">
            <a:extLst>
              <a:ext uri="{FF2B5EF4-FFF2-40B4-BE49-F238E27FC236}">
                <a16:creationId xmlns:a16="http://schemas.microsoft.com/office/drawing/2014/main" id="{9F8010E3-3ECB-4412-A956-207764852A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17570" y="2133600"/>
            <a:ext cx="11102954" cy="3781425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4508E2-BE7D-49D3-A1DB-8F5227200002}"/>
              </a:ext>
            </a:extLst>
          </p:cNvPr>
          <p:cNvGrpSpPr/>
          <p:nvPr userDrawn="1"/>
        </p:nvGrpSpPr>
        <p:grpSpPr>
          <a:xfrm>
            <a:off x="360128" y="0"/>
            <a:ext cx="144000" cy="950119"/>
            <a:chOff x="360128" y="0"/>
            <a:chExt cx="144000" cy="950119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4F525031-4936-4FF5-8C87-458A3C6BCF8D}"/>
                </a:ext>
              </a:extLst>
            </p:cNvPr>
            <p:cNvSpPr/>
            <p:nvPr userDrawn="1"/>
          </p:nvSpPr>
          <p:spPr>
            <a:xfrm>
              <a:off x="360128" y="621506"/>
              <a:ext cx="144000" cy="328613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5D7E78F8-471F-4B6E-86EA-0E7780620ED1}"/>
                </a:ext>
              </a:extLst>
            </p:cNvPr>
            <p:cNvSpPr/>
            <p:nvPr userDrawn="1"/>
          </p:nvSpPr>
          <p:spPr>
            <a:xfrm>
              <a:off x="360128" y="0"/>
              <a:ext cx="144000" cy="247650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B0356852-B5CE-4C62-B682-3B871B86E771}"/>
                </a:ext>
              </a:extLst>
            </p:cNvPr>
            <p:cNvSpPr/>
            <p:nvPr userDrawn="1"/>
          </p:nvSpPr>
          <p:spPr>
            <a:xfrm>
              <a:off x="360128" y="247650"/>
              <a:ext cx="144000" cy="492772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Marcador de pie de página 4">
            <a:extLst>
              <a:ext uri="{FF2B5EF4-FFF2-40B4-BE49-F238E27FC236}">
                <a16:creationId xmlns:a16="http://schemas.microsoft.com/office/drawing/2014/main" id="{0D9452C3-F8A7-47F6-866D-39F17439F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513174"/>
            <a:ext cx="7781925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77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8762A-2BD0-43E5-B5B4-F74C0CCA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5" y="151200"/>
            <a:ext cx="9097200" cy="558767"/>
          </a:xfrm>
        </p:spPr>
        <p:txBody>
          <a:bodyPr bIns="0" anchor="t"/>
          <a:lstStyle/>
          <a:p>
            <a:r>
              <a:rPr lang="es-ES" dirty="0"/>
              <a:t>Haz clic para insertar texto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B42B54C-9E18-40DD-B037-8DB05E3B4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A38E537C-AAF5-4A33-800C-EB515B58F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95" y="740422"/>
            <a:ext cx="9097200" cy="402578"/>
          </a:xfrm>
        </p:spPr>
        <p:txBody>
          <a:bodyPr anchor="t">
            <a:noAutofit/>
          </a:bodyPr>
          <a:lstStyle>
            <a:lvl1pPr>
              <a:lnSpc>
                <a:spcPts val="1800"/>
              </a:lnSpc>
              <a:defRPr lang="es-E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23" name="Marcador de tabla 22">
            <a:extLst>
              <a:ext uri="{FF2B5EF4-FFF2-40B4-BE49-F238E27FC236}">
                <a16:creationId xmlns:a16="http://schemas.microsoft.com/office/drawing/2014/main" id="{99FD9B29-A45E-4764-9790-D3B49304F35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76275" y="1587600"/>
            <a:ext cx="11144250" cy="4330600"/>
          </a:xfrm>
        </p:spPr>
        <p:txBody>
          <a:bodyPr l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D6BF966-76F9-492D-8CE1-BDECBA8D0A05}"/>
              </a:ext>
            </a:extLst>
          </p:cNvPr>
          <p:cNvGrpSpPr/>
          <p:nvPr userDrawn="1"/>
        </p:nvGrpSpPr>
        <p:grpSpPr>
          <a:xfrm>
            <a:off x="360128" y="0"/>
            <a:ext cx="144000" cy="950119"/>
            <a:chOff x="360128" y="0"/>
            <a:chExt cx="144000" cy="950119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165337BC-5093-459D-83BB-ADF02B28DF63}"/>
                </a:ext>
              </a:extLst>
            </p:cNvPr>
            <p:cNvSpPr/>
            <p:nvPr userDrawn="1"/>
          </p:nvSpPr>
          <p:spPr>
            <a:xfrm>
              <a:off x="360128" y="621506"/>
              <a:ext cx="144000" cy="328613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AE397EF3-78E3-4701-8399-C94EF3C17158}"/>
                </a:ext>
              </a:extLst>
            </p:cNvPr>
            <p:cNvSpPr/>
            <p:nvPr userDrawn="1"/>
          </p:nvSpPr>
          <p:spPr>
            <a:xfrm>
              <a:off x="360128" y="0"/>
              <a:ext cx="144000" cy="247650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F4D745D8-4C92-48BA-8C60-7B6864A77989}"/>
                </a:ext>
              </a:extLst>
            </p:cNvPr>
            <p:cNvSpPr/>
            <p:nvPr userDrawn="1"/>
          </p:nvSpPr>
          <p:spPr>
            <a:xfrm>
              <a:off x="360128" y="247650"/>
              <a:ext cx="144000" cy="492772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552E0B77-C51E-4E38-88C3-F31B7684D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513174"/>
            <a:ext cx="7781925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49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imagen 9">
            <a:extLst>
              <a:ext uri="{FF2B5EF4-FFF2-40B4-BE49-F238E27FC236}">
                <a16:creationId xmlns:a16="http://schemas.microsoft.com/office/drawing/2014/main" id="{7F9CB72B-1E2B-4217-9571-BD5B7DBF7C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80450" y="0"/>
            <a:ext cx="3511550" cy="6858000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5A5A5A"/>
                </a:solidFill>
              </a:defRPr>
            </a:lvl1pPr>
          </a:lstStyle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38762A-2BD0-43E5-B5B4-F74C0CCA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5" y="151200"/>
            <a:ext cx="9097200" cy="558767"/>
          </a:xfrm>
        </p:spPr>
        <p:txBody>
          <a:bodyPr bIns="0" anchor="t"/>
          <a:lstStyle/>
          <a:p>
            <a:r>
              <a:rPr lang="es-ES" dirty="0"/>
              <a:t>Haz clic para insertar texto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B42B54C-9E18-40DD-B037-8DB05E3B4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A38E537C-AAF5-4A33-800C-EB515B58F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95" y="740422"/>
            <a:ext cx="9097200" cy="402578"/>
          </a:xfrm>
        </p:spPr>
        <p:txBody>
          <a:bodyPr anchor="t">
            <a:noAutofit/>
          </a:bodyPr>
          <a:lstStyle>
            <a:lvl1pPr>
              <a:lnSpc>
                <a:spcPts val="1800"/>
              </a:lnSpc>
              <a:defRPr lang="es-E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50FD722-CFAA-4377-B512-CF707DE57A08}"/>
              </a:ext>
            </a:extLst>
          </p:cNvPr>
          <p:cNvGrpSpPr/>
          <p:nvPr userDrawn="1"/>
        </p:nvGrpSpPr>
        <p:grpSpPr>
          <a:xfrm>
            <a:off x="360128" y="0"/>
            <a:ext cx="144000" cy="950119"/>
            <a:chOff x="360128" y="0"/>
            <a:chExt cx="144000" cy="950119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B6ABF8D9-A187-4F4B-AC7B-07BD1620D058}"/>
                </a:ext>
              </a:extLst>
            </p:cNvPr>
            <p:cNvSpPr/>
            <p:nvPr userDrawn="1"/>
          </p:nvSpPr>
          <p:spPr>
            <a:xfrm>
              <a:off x="360128" y="621506"/>
              <a:ext cx="144000" cy="328613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AC201FBB-30A6-4448-B8A2-70DA749EDD47}"/>
                </a:ext>
              </a:extLst>
            </p:cNvPr>
            <p:cNvSpPr/>
            <p:nvPr userDrawn="1"/>
          </p:nvSpPr>
          <p:spPr>
            <a:xfrm>
              <a:off x="360128" y="0"/>
              <a:ext cx="144000" cy="247650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437405E7-6071-43D3-981F-493930AFFA55}"/>
                </a:ext>
              </a:extLst>
            </p:cNvPr>
            <p:cNvSpPr/>
            <p:nvPr userDrawn="1"/>
          </p:nvSpPr>
          <p:spPr>
            <a:xfrm>
              <a:off x="360128" y="247650"/>
              <a:ext cx="144000" cy="492772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Marcador de pie de página 9">
            <a:extLst>
              <a:ext uri="{FF2B5EF4-FFF2-40B4-BE49-F238E27FC236}">
                <a16:creationId xmlns:a16="http://schemas.microsoft.com/office/drawing/2014/main" id="{D14D7D91-5CB4-4D53-8ED2-58BE8A3F4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326321"/>
            <a:ext cx="2200483" cy="380480"/>
          </a:xfrm>
        </p:spPr>
        <p:txBody>
          <a:bodyPr/>
          <a:lstStyle/>
          <a:p>
            <a:r>
              <a:rPr lang="es-ES" dirty="0"/>
              <a:t>© D.E. Repsol Perú. Marzo 2021 </a:t>
            </a:r>
          </a:p>
        </p:txBody>
      </p:sp>
    </p:spTree>
    <p:extLst>
      <p:ext uri="{BB962C8B-B14F-4D97-AF65-F5344CB8AC3E}">
        <p14:creationId xmlns:p14="http://schemas.microsoft.com/office/powerpoint/2010/main" val="166503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exto+Gráfic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8762A-2BD0-43E5-B5B4-F74C0CCA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75" y="151200"/>
            <a:ext cx="9097200" cy="558767"/>
          </a:xfrm>
        </p:spPr>
        <p:txBody>
          <a:bodyPr bIns="0" anchor="t"/>
          <a:lstStyle/>
          <a:p>
            <a:r>
              <a:rPr lang="es-ES" dirty="0"/>
              <a:t>Haz clic para insertar texto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B42B54C-9E18-40DD-B037-8DB05E3B4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A38E537C-AAF5-4A33-800C-EB515B58F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95" y="740422"/>
            <a:ext cx="9097200" cy="402578"/>
          </a:xfrm>
        </p:spPr>
        <p:txBody>
          <a:bodyPr anchor="t">
            <a:noAutofit/>
          </a:bodyPr>
          <a:lstStyle>
            <a:lvl1pPr>
              <a:lnSpc>
                <a:spcPts val="1800"/>
              </a:lnSpc>
              <a:defRPr lang="es-E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0AD7A38-6D42-449B-91EA-9A304111B8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276" y="2558415"/>
            <a:ext cx="3842384" cy="35978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/>
            </a:lvl1pPr>
            <a:lvl2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 sz="1500"/>
            </a:lvl2pPr>
            <a:lvl3pPr marL="4492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3pPr>
            <a:lvl4pPr marL="625475" indent="-176213">
              <a:buClr>
                <a:schemeClr val="accent1"/>
              </a:buClr>
              <a:buFont typeface="Courier New" panose="02070309020205020404" pitchFamily="49" charset="0"/>
              <a:buChar char="o"/>
              <a:defRPr sz="1500"/>
            </a:lvl4pPr>
            <a:lvl5pPr marL="808038" indent="-182563">
              <a:buClr>
                <a:schemeClr val="accent1"/>
              </a:buClr>
              <a:buFont typeface="Arial" panose="020B0604020202020204" pitchFamily="34" charset="0"/>
              <a:buChar char="-"/>
              <a:defRPr sz="1500"/>
            </a:lvl5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826E8953-5102-485A-A2C6-42ADF76FFD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4" y="1587600"/>
            <a:ext cx="3842383" cy="685489"/>
          </a:xfrm>
        </p:spPr>
        <p:txBody>
          <a:bodyPr anchor="b">
            <a:noAutofit/>
          </a:bodyPr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4" name="Marcador de gráfico 13">
            <a:extLst>
              <a:ext uri="{FF2B5EF4-FFF2-40B4-BE49-F238E27FC236}">
                <a16:creationId xmlns:a16="http://schemas.microsoft.com/office/drawing/2014/main" id="{7E9EBA94-05F0-4F38-A205-562FCDCA1CE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711700" y="1587600"/>
            <a:ext cx="7108825" cy="4568696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A79B15C-C08A-4D1B-8A58-AA3B5F770DBD}"/>
              </a:ext>
            </a:extLst>
          </p:cNvPr>
          <p:cNvGrpSpPr/>
          <p:nvPr userDrawn="1"/>
        </p:nvGrpSpPr>
        <p:grpSpPr>
          <a:xfrm>
            <a:off x="360128" y="0"/>
            <a:ext cx="144000" cy="950119"/>
            <a:chOff x="360128" y="0"/>
            <a:chExt cx="144000" cy="950119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45F2B869-609C-40EB-838A-B14643E16059}"/>
                </a:ext>
              </a:extLst>
            </p:cNvPr>
            <p:cNvSpPr/>
            <p:nvPr userDrawn="1"/>
          </p:nvSpPr>
          <p:spPr>
            <a:xfrm>
              <a:off x="360128" y="621506"/>
              <a:ext cx="144000" cy="328613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3E01329E-AAAA-44EB-8E04-C200590E74E3}"/>
                </a:ext>
              </a:extLst>
            </p:cNvPr>
            <p:cNvSpPr/>
            <p:nvPr userDrawn="1"/>
          </p:nvSpPr>
          <p:spPr>
            <a:xfrm>
              <a:off x="360128" y="0"/>
              <a:ext cx="144000" cy="247650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FD8CDFCC-2536-4F7F-BE53-AAA18549137D}"/>
                </a:ext>
              </a:extLst>
            </p:cNvPr>
            <p:cNvSpPr/>
            <p:nvPr userDrawn="1"/>
          </p:nvSpPr>
          <p:spPr>
            <a:xfrm>
              <a:off x="360128" y="247650"/>
              <a:ext cx="144000" cy="492772"/>
            </a:xfrm>
            <a:custGeom>
              <a:avLst/>
              <a:gdLst/>
              <a:ahLst/>
              <a:cxnLst/>
              <a:rect l="l" t="t" r="r" b="b"/>
              <a:pathLst>
                <a:path w="273050" h="11308715">
                  <a:moveTo>
                    <a:pt x="0" y="11308556"/>
                  </a:moveTo>
                  <a:lnTo>
                    <a:pt x="272714" y="11308556"/>
                  </a:lnTo>
                  <a:lnTo>
                    <a:pt x="272714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Marcador de pie de página 9">
            <a:extLst>
              <a:ext uri="{FF2B5EF4-FFF2-40B4-BE49-F238E27FC236}">
                <a16:creationId xmlns:a16="http://schemas.microsoft.com/office/drawing/2014/main" id="{000BA56E-CB77-4EA0-BF49-022ED761C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326321"/>
            <a:ext cx="2200483" cy="380480"/>
          </a:xfrm>
        </p:spPr>
        <p:txBody>
          <a:bodyPr/>
          <a:lstStyle/>
          <a:p>
            <a:r>
              <a:rPr lang="es-ES" dirty="0"/>
              <a:t>© D.E. Repsol Perú. Marzo 2021 </a:t>
            </a:r>
          </a:p>
        </p:txBody>
      </p:sp>
    </p:spTree>
    <p:extLst>
      <p:ext uri="{BB962C8B-B14F-4D97-AF65-F5344CB8AC3E}">
        <p14:creationId xmlns:p14="http://schemas.microsoft.com/office/powerpoint/2010/main" val="76371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86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9" y="1508760"/>
            <a:ext cx="11074089" cy="4590288"/>
          </a:xfrm>
        </p:spPr>
        <p:txBody>
          <a:bodyPr lIns="0" tIns="0" rIns="0" bIns="0"/>
          <a:lstStyle>
            <a:lvl1pPr>
              <a:spcBef>
                <a:spcPts val="325"/>
              </a:spcBef>
              <a:defRPr/>
            </a:lvl1pPr>
            <a:lvl2pPr marL="384309" indent="-193644">
              <a:spcBef>
                <a:spcPts val="325"/>
              </a:spcBef>
              <a:defRPr/>
            </a:lvl2pPr>
            <a:lvl3pPr marL="768620" indent="-193644">
              <a:spcBef>
                <a:spcPts val="325"/>
              </a:spcBef>
              <a:defRPr/>
            </a:lvl3pPr>
            <a:lvl4pPr marL="1155948" indent="-196663">
              <a:spcBef>
                <a:spcPts val="325"/>
              </a:spcBef>
              <a:defRPr/>
            </a:lvl4pPr>
            <a:lvl5pPr marL="1730903" indent="-193644">
              <a:spcBef>
                <a:spcPts val="325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269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5015" y="6462767"/>
            <a:ext cx="9577754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 sz="1800">
                <a:solidFill>
                  <a:prstClr val="black">
                    <a:tint val="75000"/>
                  </a:prstClr>
                </a:solidFill>
              </a:rPr>
              <a:t>D.E. Downstream Perú 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504984" y="6601268"/>
            <a:ext cx="1043354" cy="138499"/>
          </a:xfr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15"/>
              </a:spcBef>
            </a:pPr>
            <a:fld id="{81D60167-4931-47E6-BA6A-407CBD079E47}" type="slidenum">
              <a:rPr lang="es-PE" sz="900" spc="-5" smtClean="0">
                <a:solidFill>
                  <a:prstClr val="black"/>
                </a:solidFill>
              </a:rPr>
              <a:pPr marL="25400">
                <a:spcBef>
                  <a:spcPts val="15"/>
                </a:spcBef>
              </a:pPr>
              <a:t>‹Nº›</a:t>
            </a:fld>
            <a:endParaRPr lang="es-PE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camioneta, camino, estacionado&#10;&#10;Descripción generada automáticamente">
            <a:extLst>
              <a:ext uri="{FF2B5EF4-FFF2-40B4-BE49-F238E27FC236}">
                <a16:creationId xmlns:a16="http://schemas.microsoft.com/office/drawing/2014/main" id="{8358DA9F-E9FD-486C-AE0E-4051B278B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155977" cy="687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75" y="1448023"/>
            <a:ext cx="7334250" cy="22258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4155976" y="0"/>
            <a:ext cx="144000" cy="6876000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3248C1DD-FC1D-4E56-B4D5-33FBB5D8F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6275" y="3750063"/>
            <a:ext cx="6181724" cy="12219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Dirección General / Área de Negocio</a:t>
            </a: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830CBF-5423-44D9-AA63-89767696F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46" y="219334"/>
            <a:ext cx="1428153" cy="1228690"/>
          </a:xfrm>
          <a:prstGeom prst="rect">
            <a:avLst/>
          </a:prstGeom>
        </p:spPr>
      </p:pic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F4644CC9-8942-4DC6-BC3D-A38E7EF1C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3420" y="6520794"/>
            <a:ext cx="7317106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032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 Rectángulo"/>
          <p:cNvSpPr/>
          <p:nvPr userDrawn="1"/>
        </p:nvSpPr>
        <p:spPr>
          <a:xfrm>
            <a:off x="1" y="1611357"/>
            <a:ext cx="9203552" cy="1978446"/>
          </a:xfrm>
          <a:custGeom>
            <a:avLst/>
            <a:gdLst>
              <a:gd name="connsiteX0" fmla="*/ 0 w 6439710"/>
              <a:gd name="connsiteY0" fmla="*/ 0 h 1978446"/>
              <a:gd name="connsiteX1" fmla="*/ 6439710 w 6439710"/>
              <a:gd name="connsiteY1" fmla="*/ 0 h 1978446"/>
              <a:gd name="connsiteX2" fmla="*/ 6439710 w 6439710"/>
              <a:gd name="connsiteY2" fmla="*/ 1978446 h 1978446"/>
              <a:gd name="connsiteX3" fmla="*/ 0 w 6439710"/>
              <a:gd name="connsiteY3" fmla="*/ 1978446 h 1978446"/>
              <a:gd name="connsiteX4" fmla="*/ 0 w 6439710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439710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182" h="1978446">
                <a:moveTo>
                  <a:pt x="0" y="0"/>
                </a:moveTo>
                <a:lnTo>
                  <a:pt x="6887182" y="0"/>
                </a:lnTo>
                <a:lnTo>
                  <a:pt x="6439710" y="1978446"/>
                </a:lnTo>
                <a:lnTo>
                  <a:pt x="0" y="19784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4000">
                <a:srgbClr val="041E42"/>
              </a:gs>
              <a:gs pos="100000">
                <a:srgbClr val="199E9E"/>
              </a:gs>
            </a:gsLst>
            <a:lin ang="198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7 Rectángulo"/>
          <p:cNvSpPr/>
          <p:nvPr userDrawn="1"/>
        </p:nvSpPr>
        <p:spPr>
          <a:xfrm>
            <a:off x="8604898" y="1611357"/>
            <a:ext cx="3587102" cy="1978446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  <a:gd name="connsiteX0" fmla="*/ 542404 w 3350424"/>
              <a:gd name="connsiteY0" fmla="*/ 0 h 1616247"/>
              <a:gd name="connsiteX1" fmla="*/ 3350424 w 3350424"/>
              <a:gd name="connsiteY1" fmla="*/ 513 h 1616247"/>
              <a:gd name="connsiteX2" fmla="*/ 3350424 w 3350424"/>
              <a:gd name="connsiteY2" fmla="*/ 1616247 h 1616247"/>
              <a:gd name="connsiteX3" fmla="*/ 0 w 3350424"/>
              <a:gd name="connsiteY3" fmla="*/ 1616247 h 1616247"/>
              <a:gd name="connsiteX4" fmla="*/ 542404 w 3350424"/>
              <a:gd name="connsiteY4" fmla="*/ 0 h 16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24" h="1616247">
                <a:moveTo>
                  <a:pt x="542404" y="0"/>
                </a:moveTo>
                <a:lnTo>
                  <a:pt x="3350424" y="513"/>
                </a:lnTo>
                <a:lnTo>
                  <a:pt x="3350424" y="1616247"/>
                </a:lnTo>
                <a:lnTo>
                  <a:pt x="0" y="1616247"/>
                </a:lnTo>
                <a:lnTo>
                  <a:pt x="542404" y="0"/>
                </a:lnTo>
                <a:close/>
              </a:path>
            </a:pathLst>
          </a:custGeom>
          <a:solidFill>
            <a:srgbClr val="F2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800" noProof="0" dirty="0">
              <a:solidFill>
                <a:schemeClr val="lt1"/>
              </a:solidFill>
            </a:endParaRPr>
          </a:p>
        </p:txBody>
      </p:sp>
      <p:sp>
        <p:nvSpPr>
          <p:cNvPr id="28" name="8 Rectángulo"/>
          <p:cNvSpPr/>
          <p:nvPr userDrawn="1"/>
        </p:nvSpPr>
        <p:spPr>
          <a:xfrm>
            <a:off x="1" y="3589803"/>
            <a:ext cx="8606315" cy="715366"/>
          </a:xfrm>
          <a:custGeom>
            <a:avLst/>
            <a:gdLst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995447 w 5995447"/>
              <a:gd name="connsiteY2" fmla="*/ 618466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8185 w 5995447"/>
              <a:gd name="connsiteY2" fmla="*/ 609040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3471 w 5995447"/>
              <a:gd name="connsiteY2" fmla="*/ 613753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58761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26648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47262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5447" h="618467">
                <a:moveTo>
                  <a:pt x="0" y="0"/>
                </a:moveTo>
                <a:lnTo>
                  <a:pt x="5995447" y="0"/>
                </a:lnTo>
                <a:lnTo>
                  <a:pt x="5847262" y="618467"/>
                </a:lnTo>
                <a:lnTo>
                  <a:pt x="0" y="6184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rgbClr val="041E42">
                  <a:alpha val="55000"/>
                </a:srgbClr>
              </a:gs>
              <a:gs pos="100000">
                <a:srgbClr val="199E9E">
                  <a:alpha val="5500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9" name="2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53" y="2254813"/>
            <a:ext cx="1208470" cy="761337"/>
          </a:xfrm>
          <a:prstGeom prst="rect">
            <a:avLst/>
          </a:prstGeom>
        </p:spPr>
      </p:pic>
      <p:sp>
        <p:nvSpPr>
          <p:cNvPr id="30" name="1 Título"/>
          <p:cNvSpPr>
            <a:spLocks noGrp="1"/>
          </p:cNvSpPr>
          <p:nvPr>
            <p:ph type="ctrTitle" hasCustomPrompt="1"/>
          </p:nvPr>
        </p:nvSpPr>
        <p:spPr>
          <a:xfrm>
            <a:off x="665616" y="2407427"/>
            <a:ext cx="754262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es-ES" sz="2600" b="1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TÍTULO DE LA PRESENTACIÓN MAYÚSCULAS</a:t>
            </a:r>
          </a:p>
        </p:txBody>
      </p:sp>
      <p:sp>
        <p:nvSpPr>
          <p:cNvPr id="31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69153" y="3706072"/>
            <a:ext cx="753908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lang="es-ES" sz="2200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Área de Negocio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3156" y="6460301"/>
            <a:ext cx="10005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Marketing Perú – Julio 2018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185578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olino de viento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A1BA8D37-BE2D-4F8E-94D1-A4946E88E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55976" cy="687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75" y="1448023"/>
            <a:ext cx="7334250" cy="22258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4155976" y="0"/>
            <a:ext cx="144000" cy="6876000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685E3B59-8390-458B-861D-CDCD8DCF7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6275" y="3750063"/>
            <a:ext cx="6181724" cy="12219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Dirección General / Área de Negocio</a:t>
            </a: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75DC9BE2-649E-4ED0-BD63-7D9540FBA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46" y="219334"/>
            <a:ext cx="1428153" cy="1228690"/>
          </a:xfrm>
          <a:prstGeom prst="rect">
            <a:avLst/>
          </a:prstGeom>
        </p:spPr>
      </p:pic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DDDC452D-F2BD-4A58-B34F-B6F9CD3A9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3420" y="6520794"/>
            <a:ext cx="7317106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225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torr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0F9E36C-8239-4C80-A0B9-B2ECEE6F9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55976" cy="687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75" y="1448023"/>
            <a:ext cx="7334250" cy="22258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4155976" y="0"/>
            <a:ext cx="144000" cy="6876000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arcador de texto 16">
            <a:extLst>
              <a:ext uri="{FF2B5EF4-FFF2-40B4-BE49-F238E27FC236}">
                <a16:creationId xmlns:a16="http://schemas.microsoft.com/office/drawing/2014/main" id="{DF1E4E19-A329-4F14-8716-9C408DF3BB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6275" y="3750063"/>
            <a:ext cx="6181724" cy="12219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Dirección General / Área de Negocio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F94534C4-4AA5-4351-BA5B-39499E60E2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46" y="219334"/>
            <a:ext cx="1428153" cy="1228690"/>
          </a:xfrm>
          <a:prstGeom prst="rect">
            <a:avLst/>
          </a:prstGeom>
        </p:spPr>
      </p:pic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2CDA133C-0143-4F84-ACCA-F57D7D11A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3420" y="6520794"/>
            <a:ext cx="7317106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478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28FB1B-4540-4641-9F59-1EDBD6CF9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" y="0"/>
            <a:ext cx="4155976" cy="687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75" y="1448023"/>
            <a:ext cx="7334250" cy="22258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4155976" y="0"/>
            <a:ext cx="144000" cy="6876000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F8535110-D933-4736-8FC7-A38172CD7B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6275" y="3750063"/>
            <a:ext cx="6181724" cy="12219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Dirección General / Área de Negocio</a:t>
            </a: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27AA8499-D7E1-4497-9EA8-CF0732CB9A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46" y="219334"/>
            <a:ext cx="1428153" cy="1228690"/>
          </a:xfrm>
          <a:prstGeom prst="rect">
            <a:avLst/>
          </a:prstGeom>
        </p:spPr>
      </p:pic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BFAE5E00-E2CD-484E-B59B-8EB70CFD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3420" y="6520794"/>
            <a:ext cx="7317106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4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75" y="1448023"/>
            <a:ext cx="7334250" cy="22258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D80787-BD74-4414-B11B-B064B156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15" name="Imagen 14" descr="Una señal con su paraguas&#10;&#10;Descripción generada automáticamente con confianza media">
            <a:extLst>
              <a:ext uri="{FF2B5EF4-FFF2-40B4-BE49-F238E27FC236}">
                <a16:creationId xmlns:a16="http://schemas.microsoft.com/office/drawing/2014/main" id="{CD7E9DBF-22B8-4F68-A7B4-C5032195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55976" cy="68760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4155976" y="0"/>
            <a:ext cx="144000" cy="6876000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E32F0D73-19D6-445E-8EE7-2316D16E3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6275" y="3750063"/>
            <a:ext cx="6181724" cy="12219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Dirección General / Área de Negocio</a:t>
            </a: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0A5056-D4F3-426D-A5EC-5379197C82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46" y="219334"/>
            <a:ext cx="1428153" cy="1228690"/>
          </a:xfrm>
          <a:prstGeom prst="rect">
            <a:avLst/>
          </a:prstGeom>
        </p:spPr>
      </p:pic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4F17F994-60F5-4949-9AE1-EFCEDBBAA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3420" y="6520794"/>
            <a:ext cx="7317106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860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75" y="1448023"/>
            <a:ext cx="7334250" cy="22258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4155976" y="0"/>
            <a:ext cx="144000" cy="6876000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E32F0D73-19D6-445E-8EE7-2316D16E3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6275" y="3750063"/>
            <a:ext cx="6181724" cy="12219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Dirección General / Área de Negocio</a:t>
            </a: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0A5056-D4F3-426D-A5EC-5379197C8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46" y="219334"/>
            <a:ext cx="1428153" cy="1228690"/>
          </a:xfrm>
          <a:prstGeom prst="rect">
            <a:avLst/>
          </a:prstGeom>
        </p:spPr>
      </p:pic>
      <p:sp>
        <p:nvSpPr>
          <p:cNvPr id="11" name="Marcador de posición de imagen 4">
            <a:extLst>
              <a:ext uri="{FF2B5EF4-FFF2-40B4-BE49-F238E27FC236}">
                <a16:creationId xmlns:a16="http://schemas.microsoft.com/office/drawing/2014/main" id="{6D24B59E-5CBD-40AE-8E41-F36AD370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54400" cy="6876000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s-ES"/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50AE930A-BF94-483B-8A60-296B036DD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3420" y="6520794"/>
            <a:ext cx="7317106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89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25A080CF-5A76-4A58-AC8B-D09FF5A93DF6}"/>
              </a:ext>
            </a:extLst>
          </p:cNvPr>
          <p:cNvSpPr/>
          <p:nvPr userDrawn="1"/>
        </p:nvSpPr>
        <p:spPr>
          <a:xfrm>
            <a:off x="360128" y="4305300"/>
            <a:ext cx="144000" cy="927849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B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70FFF1-4665-4AA0-A081-2BADC1912E2F}"/>
              </a:ext>
            </a:extLst>
          </p:cNvPr>
          <p:cNvSpPr/>
          <p:nvPr userDrawn="1"/>
        </p:nvSpPr>
        <p:spPr>
          <a:xfrm>
            <a:off x="10014857" y="0"/>
            <a:ext cx="2177143" cy="214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295" y="1591063"/>
            <a:ext cx="1114423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360128" y="-1"/>
            <a:ext cx="144000" cy="2955925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A1AD4BF-93C9-48C3-AAD0-76EB3FE6E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95" y="4663440"/>
            <a:ext cx="6181724" cy="577330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Dirección General / Área de Negocio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B9D7DE5-89CE-4901-A93F-C8B456019AF8}"/>
              </a:ext>
            </a:extLst>
          </p:cNvPr>
          <p:cNvSpPr/>
          <p:nvPr userDrawn="1"/>
        </p:nvSpPr>
        <p:spPr>
          <a:xfrm>
            <a:off x="360128" y="2628000"/>
            <a:ext cx="144000" cy="2021949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D35C019-F715-4EB2-B469-C21103E23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46" y="219334"/>
            <a:ext cx="1428153" cy="1228690"/>
          </a:xfrm>
          <a:prstGeom prst="rect">
            <a:avLst/>
          </a:prstGeom>
        </p:spPr>
      </p:pic>
      <p:sp>
        <p:nvSpPr>
          <p:cNvPr id="13" name="Marcador de pie de página 9">
            <a:extLst>
              <a:ext uri="{FF2B5EF4-FFF2-40B4-BE49-F238E27FC236}">
                <a16:creationId xmlns:a16="http://schemas.microsoft.com/office/drawing/2014/main" id="{61F4712A-7101-457B-BEA3-9FDA6898C3FC}"/>
              </a:ext>
            </a:extLst>
          </p:cNvPr>
          <p:cNvSpPr txBox="1">
            <a:spLocks/>
          </p:cNvSpPr>
          <p:nvPr userDrawn="1"/>
        </p:nvSpPr>
        <p:spPr>
          <a:xfrm>
            <a:off x="377824" y="6326321"/>
            <a:ext cx="2200483" cy="380480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© D.E. Repsol Perú. Marzo 2021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735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25A080CF-5A76-4A58-AC8B-D09FF5A93DF6}"/>
              </a:ext>
            </a:extLst>
          </p:cNvPr>
          <p:cNvSpPr/>
          <p:nvPr userDrawn="1"/>
        </p:nvSpPr>
        <p:spPr>
          <a:xfrm>
            <a:off x="360128" y="4318000"/>
            <a:ext cx="144000" cy="799101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B81C"/>
          </a:solidFill>
        </p:spPr>
        <p:txBody>
          <a:bodyPr wrap="square" lIns="0" tIns="0" rIns="0" bIns="0" rtlCol="0"/>
          <a:lstStyle/>
          <a:p>
            <a:pPr lvl="0"/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4F26C1-5859-4F64-9559-71FDCDB6A2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295" y="3162299"/>
            <a:ext cx="11144230" cy="137160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rgbClr val="5A5A5A"/>
                </a:solidFill>
              </a:defRPr>
            </a:lvl1pPr>
          </a:lstStyle>
          <a:p>
            <a:r>
              <a:rPr lang="es-ES" dirty="0"/>
              <a:t>Haz clic aquí para </a:t>
            </a:r>
            <a:br>
              <a:rPr lang="es-ES" dirty="0"/>
            </a:br>
            <a:r>
              <a:rPr lang="es-ES" dirty="0"/>
              <a:t>insertar texto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49E3B7-A653-468E-AED9-A27E9D022D7F}"/>
              </a:ext>
            </a:extLst>
          </p:cNvPr>
          <p:cNvSpPr/>
          <p:nvPr userDrawn="1"/>
        </p:nvSpPr>
        <p:spPr>
          <a:xfrm>
            <a:off x="360128" y="-1"/>
            <a:ext cx="144000" cy="2511425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6200"/>
          </a:solidFill>
        </p:spPr>
        <p:txBody>
          <a:bodyPr wrap="square" lIns="0" tIns="0" rIns="0" bIns="0" rtlCol="0"/>
          <a:lstStyle/>
          <a:p>
            <a:pPr lvl="0"/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B9D7DE5-89CE-4901-A93F-C8B456019AF8}"/>
              </a:ext>
            </a:extLst>
          </p:cNvPr>
          <p:cNvSpPr/>
          <p:nvPr userDrawn="1"/>
        </p:nvSpPr>
        <p:spPr>
          <a:xfrm>
            <a:off x="360128" y="2324101"/>
            <a:ext cx="144000" cy="2209800"/>
          </a:xfrm>
          <a:custGeom>
            <a:avLst/>
            <a:gdLst/>
            <a:ahLst/>
            <a:cxnLst/>
            <a:rect l="l" t="t" r="r" b="b"/>
            <a:pathLst>
              <a:path w="273050" h="11308715">
                <a:moveTo>
                  <a:pt x="0" y="11308556"/>
                </a:moveTo>
                <a:lnTo>
                  <a:pt x="272714" y="11308556"/>
                </a:lnTo>
                <a:lnTo>
                  <a:pt x="27271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58F39A4-078D-4B12-9579-39782440B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95" y="2242237"/>
            <a:ext cx="895350" cy="771525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##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8D68BF4-1BC1-4902-95B9-168AAE595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513174"/>
            <a:ext cx="7781925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421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9090D8-AE6E-4E8A-870B-15CC4F01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17500"/>
            <a:ext cx="11107550" cy="609599"/>
          </a:xfrm>
          <a:prstGeom prst="rect">
            <a:avLst/>
          </a:prstGeom>
        </p:spPr>
        <p:txBody>
          <a:bodyPr vert="horz" lIns="36000" tIns="36000" rIns="36000" bIns="36000" rtlCol="0" anchor="t">
            <a:normAutofit/>
          </a:bodyPr>
          <a:lstStyle/>
          <a:p>
            <a:r>
              <a:rPr lang="es-ES" dirty="0"/>
              <a:t>Haz clic para insertar texto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250D22-531A-45EE-A745-712095301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1581150"/>
            <a:ext cx="11144250" cy="4595813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CCBB09-EFC6-44C8-B77C-7D894BA79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799" y="6513175"/>
            <a:ext cx="847725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 algn="r">
              <a:defRPr lang="es-ES" sz="1000" smtClean="0">
                <a:solidFill>
                  <a:schemeClr val="accent4"/>
                </a:solidFill>
              </a:defRPr>
            </a:lvl1pPr>
          </a:lstStyle>
          <a:p>
            <a:fld id="{17355891-E9F0-4983-99BF-9F86C85A70B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A682CCB-E9B9-4FC3-8C00-A9686E8B48D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975" y="117734"/>
            <a:ext cx="1098549" cy="945120"/>
          </a:xfrm>
          <a:prstGeom prst="rect">
            <a:avLst/>
          </a:prstGeom>
        </p:spPr>
      </p:pic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F46DC094-0D92-4AA0-9A89-94F5A5F0D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4" y="6513174"/>
            <a:ext cx="7781925" cy="226591"/>
          </a:xfrm>
          <a:prstGeom prst="rect">
            <a:avLst/>
          </a:prstGeom>
          <a:noFill/>
        </p:spPr>
        <p:txBody>
          <a:bodyPr wrap="square" lIns="36000" tIns="36000" rIns="36000" bIns="36000" anchor="b">
            <a:spAutoFit/>
          </a:bodyPr>
          <a:lstStyle>
            <a:lvl1pPr>
              <a:defRPr lang="es-ES" sz="1000">
                <a:solidFill>
                  <a:schemeClr val="accent4"/>
                </a:solidFill>
              </a:defRPr>
            </a:lvl1pPr>
          </a:lstStyle>
          <a:p>
            <a:r>
              <a:rPr lang="es-ES"/>
              <a:t>© Compañía. Dirección que ha elaborado el documento. Día/mes/año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35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6" r:id="rId17"/>
    <p:sldLayoutId id="2147483697" r:id="rId18"/>
    <p:sldLayoutId id="2147483698" r:id="rId19"/>
    <p:sldLayoutId id="2147483699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16.png"/><Relationship Id="rId10" Type="http://schemas.microsoft.com/office/2007/relationships/diagramDrawing" Target="../diagrams/drawing1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5" Type="http://schemas.openxmlformats.org/officeDocument/2006/relationships/hyperlink" Target="https://cdn.www.gob.pe/uploads/document/file/6579854/5725581-mapa-proyectos-en-cartera-2024.pdf?v=1720106159" TargetMode="Externa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slide" Target="slide6.xml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BC12B6D-F536-707F-C6EB-758D677CF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6275" y="2637143"/>
            <a:ext cx="7334250" cy="2225839"/>
          </a:xfrm>
        </p:spPr>
        <p:txBody>
          <a:bodyPr/>
          <a:lstStyle/>
          <a:p>
            <a:r>
              <a:rPr lang="es-PE" b="1" dirty="0">
                <a:latin typeface="Repsol" panose="02000506030000020004"/>
              </a:rPr>
              <a:t>Retos en la gestión de suministro de hidrocarburos en el Perú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6361F42-4EAE-1A77-F4CE-1117C5581D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4275" y="6513513"/>
            <a:ext cx="847725" cy="227012"/>
          </a:xfrm>
        </p:spPr>
        <p:txBody>
          <a:bodyPr/>
          <a:lstStyle/>
          <a:p>
            <a:fld id="{17355891-E9F0-4983-99BF-9F86C85A70B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82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B97BF7-6F1A-60AF-BBBE-1EA0BA8E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¿Como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compuesta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Cadena de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Suministro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hidrocarburos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31AA34E-DEA8-51AD-F671-B24A6316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73" y="1808287"/>
            <a:ext cx="9832653" cy="403138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E2724CB-3D8E-A77C-042C-F065238E4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296716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355891-E9F0-4983-99BF-9F86C85A70B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DA04732-D0A8-4BD9-19E7-F83EEB8E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278" y="4774264"/>
            <a:ext cx="1622522" cy="1402211"/>
          </a:xfrm>
          <a:prstGeom prst="rect">
            <a:avLst/>
          </a:prstGeom>
        </p:spPr>
      </p:pic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0CED5180-2231-F3C7-6BB0-42AFB2E88FE7}"/>
              </a:ext>
            </a:extLst>
          </p:cNvPr>
          <p:cNvSpPr/>
          <p:nvPr/>
        </p:nvSpPr>
        <p:spPr>
          <a:xfrm rot="2180267">
            <a:off x="8797035" y="4397031"/>
            <a:ext cx="675516" cy="4870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096931F-CAB8-D7BA-B529-98501CC3132E}"/>
              </a:ext>
            </a:extLst>
          </p:cNvPr>
          <p:cNvSpPr txBox="1"/>
          <p:nvPr/>
        </p:nvSpPr>
        <p:spPr>
          <a:xfrm>
            <a:off x="1055168" y="6121500"/>
            <a:ext cx="8586051" cy="318924"/>
          </a:xfrm>
          <a:prstGeom prst="rect">
            <a:avLst/>
          </a:prstGeom>
          <a:ln w="31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PE" sz="1600" dirty="0">
                <a:latin typeface="Repsol" panose="02000506030000020004"/>
              </a:rPr>
              <a:t>Demanda País Promedio = </a:t>
            </a:r>
            <a:r>
              <a:rPr lang="es-PE" sz="1600" b="1" dirty="0">
                <a:latin typeface="Repsol" panose="02000506030000020004"/>
              </a:rPr>
              <a:t>210K</a:t>
            </a:r>
            <a:r>
              <a:rPr lang="es-PE" sz="1600" dirty="0">
                <a:latin typeface="Repsol" panose="02000506030000020004"/>
              </a:rPr>
              <a:t> Bdc destilados (</a:t>
            </a:r>
            <a:r>
              <a:rPr lang="es-PE" sz="1600" b="1" dirty="0">
                <a:latin typeface="Repsol" panose="02000506030000020004"/>
              </a:rPr>
              <a:t>131K</a:t>
            </a:r>
            <a:r>
              <a:rPr lang="es-PE" sz="1600" dirty="0">
                <a:latin typeface="Repsol" panose="02000506030000020004"/>
              </a:rPr>
              <a:t> Bdc DB5 / </a:t>
            </a:r>
            <a:r>
              <a:rPr lang="es-PE" sz="1600" b="1" dirty="0">
                <a:latin typeface="Repsol" panose="02000506030000020004"/>
              </a:rPr>
              <a:t>52K</a:t>
            </a:r>
            <a:r>
              <a:rPr lang="es-PE" sz="1600" dirty="0">
                <a:latin typeface="Repsol" panose="02000506030000020004"/>
              </a:rPr>
              <a:t> Bdc Gasolinas / Otros)</a:t>
            </a:r>
          </a:p>
        </p:txBody>
      </p:sp>
    </p:spTree>
    <p:extLst>
      <p:ext uri="{BB962C8B-B14F-4D97-AF65-F5344CB8AC3E}">
        <p14:creationId xmlns:p14="http://schemas.microsoft.com/office/powerpoint/2010/main" val="378195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B97BF7-6F1A-60AF-BBBE-1EA0BA8E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6" y="345544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>
                <a:solidFill>
                  <a:schemeClr val="tx1"/>
                </a:solidFill>
                <a:latin typeface="Repsol" panose="02000506030000020004"/>
              </a:rPr>
              <a:t>¿</a:t>
            </a:r>
            <a:r>
              <a:rPr lang="en-US" sz="4600" dirty="0" err="1">
                <a:solidFill>
                  <a:schemeClr val="tx1"/>
                </a:solidFill>
                <a:latin typeface="Repsol" panose="02000506030000020004"/>
              </a:rPr>
              <a:t>Cuál</a:t>
            </a:r>
            <a:r>
              <a:rPr lang="en-US" sz="4600" dirty="0">
                <a:solidFill>
                  <a:schemeClr val="tx1"/>
                </a:solidFill>
                <a:latin typeface="Repsol" panose="02000506030000020004"/>
              </a:rPr>
              <a:t> es la </a:t>
            </a:r>
            <a:r>
              <a:rPr lang="en-US" sz="4600" dirty="0" err="1">
                <a:solidFill>
                  <a:schemeClr val="tx1"/>
                </a:solidFill>
                <a:latin typeface="Repsol" panose="02000506030000020004"/>
              </a:rPr>
              <a:t>infraestructura</a:t>
            </a:r>
            <a:r>
              <a:rPr lang="en-US" sz="4600" dirty="0">
                <a:solidFill>
                  <a:schemeClr val="tx1"/>
                </a:solidFill>
                <a:latin typeface="Repsol" panose="02000506030000020004"/>
              </a:rPr>
              <a:t> disponible para </a:t>
            </a:r>
            <a:r>
              <a:rPr lang="en-US" sz="4600" dirty="0" err="1">
                <a:solidFill>
                  <a:schemeClr val="tx1"/>
                </a:solidFill>
                <a:latin typeface="Repsol" panose="02000506030000020004"/>
              </a:rPr>
              <a:t>el</a:t>
            </a:r>
            <a:r>
              <a:rPr lang="en-US" sz="4600" dirty="0">
                <a:solidFill>
                  <a:schemeClr val="tx1"/>
                </a:solidFill>
                <a:latin typeface="Repsol" panose="02000506030000020004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Repsol" panose="02000506030000020004"/>
              </a:rPr>
              <a:t>suministro</a:t>
            </a:r>
            <a:r>
              <a:rPr lang="en-US" sz="4600" dirty="0">
                <a:solidFill>
                  <a:schemeClr val="tx1"/>
                </a:solidFill>
                <a:latin typeface="Repsol" panose="02000506030000020004"/>
              </a:rPr>
              <a:t> de </a:t>
            </a:r>
            <a:r>
              <a:rPr lang="en-US" sz="4600" dirty="0" err="1">
                <a:solidFill>
                  <a:schemeClr val="tx1"/>
                </a:solidFill>
                <a:latin typeface="Repsol" panose="02000506030000020004"/>
              </a:rPr>
              <a:t>hidrocarburos</a:t>
            </a:r>
            <a:r>
              <a:rPr lang="en-US" sz="4600" dirty="0">
                <a:solidFill>
                  <a:schemeClr val="tx1"/>
                </a:solidFill>
                <a:latin typeface="Repsol" panose="02000506030000020004"/>
              </a:rPr>
              <a:t>?</a:t>
            </a: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agen 4">
            <a:extLst>
              <a:ext uri="{FF2B5EF4-FFF2-40B4-BE49-F238E27FC236}">
                <a16:creationId xmlns:a16="http://schemas.microsoft.com/office/drawing/2014/main" id="{258826A1-B362-3B03-4B7C-E58F7228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" r="27164"/>
          <a:stretch>
            <a:fillRect/>
          </a:stretch>
        </p:blipFill>
        <p:spPr bwMode="auto">
          <a:xfrm>
            <a:off x="6174079" y="2059702"/>
            <a:ext cx="4873042" cy="37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E129F7C3-ED6C-5C99-8A44-0AA651EF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5" b="1024"/>
          <a:stretch>
            <a:fillRect/>
          </a:stretch>
        </p:blipFill>
        <p:spPr bwMode="auto">
          <a:xfrm>
            <a:off x="763299" y="2005496"/>
            <a:ext cx="4873042" cy="37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E2724CB-3D8E-A77C-042C-F065238E4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355891-E9F0-4983-99BF-9F86C85A70B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C971721-C763-12DE-656A-E557ED6948B3}"/>
              </a:ext>
            </a:extLst>
          </p:cNvPr>
          <p:cNvSpPr txBox="1"/>
          <p:nvPr/>
        </p:nvSpPr>
        <p:spPr>
          <a:xfrm>
            <a:off x="2824154" y="4634034"/>
            <a:ext cx="367746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PE" sz="1400" b="1" dirty="0">
                <a:latin typeface="Repsol" panose="02000506030000020004"/>
              </a:rPr>
              <a:t>(4)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2A53C07-3B59-08C5-6E7D-957837E27551}"/>
              </a:ext>
            </a:extLst>
          </p:cNvPr>
          <p:cNvSpPr txBox="1"/>
          <p:nvPr/>
        </p:nvSpPr>
        <p:spPr>
          <a:xfrm>
            <a:off x="2759549" y="5009005"/>
            <a:ext cx="496955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PE" sz="1400" b="1" dirty="0">
                <a:latin typeface="Repsol" panose="02000506030000020004"/>
              </a:rPr>
              <a:t>(10)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FA50FF1-1AC7-C86C-A2CD-09A7DA346993}"/>
              </a:ext>
            </a:extLst>
          </p:cNvPr>
          <p:cNvSpPr txBox="1"/>
          <p:nvPr/>
        </p:nvSpPr>
        <p:spPr>
          <a:xfrm>
            <a:off x="8033498" y="4720858"/>
            <a:ext cx="496955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PE" sz="1400" b="1" dirty="0">
                <a:latin typeface="Repsol" panose="02000506030000020004"/>
              </a:rPr>
              <a:t>(9)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138E8C4-FF6D-F6CB-9E14-338D2E2E4FE9}"/>
              </a:ext>
            </a:extLst>
          </p:cNvPr>
          <p:cNvSpPr txBox="1"/>
          <p:nvPr/>
        </p:nvSpPr>
        <p:spPr>
          <a:xfrm>
            <a:off x="639656" y="5847536"/>
            <a:ext cx="8586051" cy="565146"/>
          </a:xfrm>
          <a:prstGeom prst="rect">
            <a:avLst/>
          </a:prstGeom>
          <a:ln w="31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Repsol" panose="02000506030000020004"/>
              </a:rPr>
              <a:t>Capacidad de refinación Perú = </a:t>
            </a:r>
            <a:r>
              <a:rPr lang="es-PE" sz="1600" b="1" dirty="0">
                <a:latin typeface="Repsol" panose="02000506030000020004"/>
              </a:rPr>
              <a:t>230K</a:t>
            </a:r>
            <a:r>
              <a:rPr lang="es-PE" sz="1600" dirty="0">
                <a:latin typeface="Repsol" panose="02000506030000020004"/>
              </a:rPr>
              <a:t> Bdc crudo (</a:t>
            </a:r>
            <a:r>
              <a:rPr lang="es-PE" sz="1600" b="1" dirty="0">
                <a:latin typeface="Repsol" panose="02000506030000020004"/>
              </a:rPr>
              <a:t>80K</a:t>
            </a:r>
            <a:r>
              <a:rPr lang="es-PE" sz="1600" dirty="0">
                <a:latin typeface="Repsol" panose="02000506030000020004"/>
              </a:rPr>
              <a:t> se transforman en diésel y </a:t>
            </a:r>
            <a:r>
              <a:rPr lang="es-PE" sz="1600" b="1" dirty="0">
                <a:latin typeface="Repsol" panose="02000506030000020004"/>
              </a:rPr>
              <a:t>43K</a:t>
            </a:r>
            <a:r>
              <a:rPr lang="es-PE" sz="1600" dirty="0">
                <a:latin typeface="Repsol" panose="02000506030000020004"/>
              </a:rPr>
              <a:t> gasolinas)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Repsol" panose="02000506030000020004"/>
              </a:rPr>
              <a:t>Capacidad de terminales y plantas de ventas = </a:t>
            </a:r>
            <a:r>
              <a:rPr lang="es-PE" sz="1600" b="1" dirty="0">
                <a:latin typeface="Repsol" panose="02000506030000020004"/>
              </a:rPr>
              <a:t>7.5 MM </a:t>
            </a:r>
            <a:r>
              <a:rPr lang="es-PE" sz="1600" dirty="0" err="1">
                <a:latin typeface="Repsol" panose="02000506030000020004"/>
              </a:rPr>
              <a:t>Brls</a:t>
            </a:r>
            <a:endParaRPr lang="es-PE" sz="1600" dirty="0">
              <a:latin typeface="Repsol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31554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C79320-4399-8367-D5D6-83B128B2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64408"/>
            <a:ext cx="4399872" cy="1642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problemas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enfrenta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hoy la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cadena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suministro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combustibles?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D812AF-753C-B52C-1551-1189F9866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5" r="28343" b="1"/>
          <a:stretch/>
        </p:blipFill>
        <p:spPr>
          <a:xfrm>
            <a:off x="5376648" y="448967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372823B-54EE-715D-075D-D551239120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28" r="10301" b="-2"/>
          <a:stretch/>
        </p:blipFill>
        <p:spPr>
          <a:xfrm>
            <a:off x="5371395" y="3215684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4EFB9F-A4BB-37A9-2326-EE1AC77999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455" r="5314" b="-2"/>
          <a:stretch/>
        </p:blipFill>
        <p:spPr>
          <a:xfrm>
            <a:off x="8344949" y="453323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CBCDC79-3D1C-222D-E0E4-4EC10B8631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2" b="5192"/>
          <a:stretch/>
        </p:blipFill>
        <p:spPr>
          <a:xfrm>
            <a:off x="8350554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7FCF5E-B2BE-7CE1-8D81-7DC3CDCAA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355891-E9F0-4983-99BF-9F86C85A70B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C670D91-E058-1BF7-A4DF-B71877A05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217262"/>
              </p:ext>
            </p:extLst>
          </p:nvPr>
        </p:nvGraphicFramePr>
        <p:xfrm>
          <a:off x="395145" y="2741264"/>
          <a:ext cx="4638383" cy="361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8903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C79320-4399-8367-D5D6-83B128B2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91046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¿</a:t>
            </a:r>
            <a:r>
              <a:rPr lang="en-US" sz="4000" dirty="0" err="1">
                <a:solidFill>
                  <a:schemeClr val="tx1"/>
                </a:solidFill>
              </a:rPr>
              <a:t>Qué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busca</a:t>
            </a:r>
            <a:r>
              <a:rPr lang="en-US" sz="4000" dirty="0">
                <a:solidFill>
                  <a:schemeClr val="tx1"/>
                </a:solidFill>
              </a:rPr>
              <a:t> la </a:t>
            </a:r>
            <a:r>
              <a:rPr lang="en-US" sz="4000" dirty="0" err="1">
                <a:solidFill>
                  <a:schemeClr val="tx1"/>
                </a:solidFill>
              </a:rPr>
              <a:t>industria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minera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en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el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suministro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hidrocarburos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7FCF5E-B2BE-7CE1-8D81-7DC3CDCAA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355891-E9F0-4983-99BF-9F86C85A70B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8DBA663-E5FA-4D8C-F5A1-CE7A1DFBD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498458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03CBC42F-D471-ADBC-A76F-8090DF647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410" y="2451308"/>
            <a:ext cx="443217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37A490E-C04A-9615-655C-9DB5D7AD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07" r="3" b="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35CB919-2E82-7557-CF16-EB7D4B7C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" r="14842" b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0D76F11-AFEA-59AA-0704-4AEFE5792F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74" r="-1" b="19135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C79320-4399-8367-D5D6-83B128B2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¿</a:t>
            </a:r>
            <a:r>
              <a:rPr lang="en-US" sz="3800" kern="1200" dirty="0" err="1">
                <a:solidFill>
                  <a:schemeClr val="tx1"/>
                </a:solidFill>
                <a:latin typeface="Repsol" panose="02000506030000020004"/>
              </a:rPr>
              <a:t>Cuáles</a:t>
            </a: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 son </a:t>
            </a:r>
            <a:r>
              <a:rPr lang="en-US" sz="3800" kern="1200" dirty="0" err="1">
                <a:solidFill>
                  <a:schemeClr val="tx1"/>
                </a:solidFill>
                <a:latin typeface="Repsol" panose="02000506030000020004"/>
              </a:rPr>
              <a:t>los</a:t>
            </a: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Repsol" panose="02000506030000020004"/>
              </a:rPr>
              <a:t>retos</a:t>
            </a: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Repsol" panose="02000506030000020004"/>
              </a:rPr>
              <a:t>en</a:t>
            </a: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 lo que se </a:t>
            </a:r>
            <a:r>
              <a:rPr lang="en-US" sz="3800" kern="1200" dirty="0" err="1">
                <a:solidFill>
                  <a:schemeClr val="tx1"/>
                </a:solidFill>
                <a:latin typeface="Repsol" panose="02000506030000020004"/>
              </a:rPr>
              <a:t>debe</a:t>
            </a: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Repsol" panose="02000506030000020004"/>
              </a:rPr>
              <a:t>trabajar</a:t>
            </a: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 para </a:t>
            </a:r>
            <a:r>
              <a:rPr lang="en-US" sz="3800" kern="1200" dirty="0" err="1">
                <a:solidFill>
                  <a:schemeClr val="tx1"/>
                </a:solidFill>
                <a:latin typeface="Repsol" panose="02000506030000020004"/>
              </a:rPr>
              <a:t>mejorar</a:t>
            </a: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 la Cadena de </a:t>
            </a:r>
            <a:r>
              <a:rPr lang="en-US" sz="3800" kern="1200" dirty="0" err="1">
                <a:solidFill>
                  <a:schemeClr val="tx1"/>
                </a:solidFill>
                <a:latin typeface="Repsol" panose="02000506030000020004"/>
              </a:rPr>
              <a:t>Suministro</a:t>
            </a:r>
            <a:r>
              <a:rPr lang="en-US" sz="3800" kern="1200" dirty="0">
                <a:solidFill>
                  <a:schemeClr val="tx1"/>
                </a:solidFill>
                <a:latin typeface="Repsol" panose="02000506030000020004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7BECB88-8860-7174-E913-55F445C1EF3F}"/>
              </a:ext>
            </a:extLst>
          </p:cNvPr>
          <p:cNvSpPr txBox="1"/>
          <p:nvPr/>
        </p:nvSpPr>
        <p:spPr>
          <a:xfrm>
            <a:off x="5508172" y="6514729"/>
            <a:ext cx="6107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100" b="1" dirty="0">
                <a:latin typeface="Repsol" panose="020005060300000200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MAPA PROYECTOS 2024.cdr (www.gob.pe)</a:t>
            </a:r>
            <a:endParaRPr lang="es-PE" sz="1100" b="1" dirty="0">
              <a:latin typeface="Repsol" panose="02000506030000020004"/>
            </a:endParaRPr>
          </a:p>
        </p:txBody>
      </p:sp>
      <p:pic>
        <p:nvPicPr>
          <p:cNvPr id="36" name="Imagen 35">
            <a:hlinkClick r:id="rId6" action="ppaction://hlinksldjump"/>
            <a:extLst>
              <a:ext uri="{FF2B5EF4-FFF2-40B4-BE49-F238E27FC236}">
                <a16:creationId xmlns:a16="http://schemas.microsoft.com/office/drawing/2014/main" id="{A3BD9C17-C06B-68B2-8066-F5E935E6AE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03"/>
          <a:stretch/>
        </p:blipFill>
        <p:spPr>
          <a:xfrm>
            <a:off x="489097" y="4559625"/>
            <a:ext cx="3151905" cy="2218156"/>
          </a:xfrm>
          <a:prstGeom prst="rect">
            <a:avLst/>
          </a:prstGeom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A83B4965-DB3A-9D8F-CE71-670B3BB7918C}"/>
              </a:ext>
            </a:extLst>
          </p:cNvPr>
          <p:cNvSpPr/>
          <p:nvPr/>
        </p:nvSpPr>
        <p:spPr>
          <a:xfrm>
            <a:off x="11277732" y="6219825"/>
            <a:ext cx="490331" cy="461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4F5E76C-EA9F-4060-4CE6-8AD7E48CC10D}"/>
              </a:ext>
            </a:extLst>
          </p:cNvPr>
          <p:cNvSpPr/>
          <p:nvPr/>
        </p:nvSpPr>
        <p:spPr>
          <a:xfrm>
            <a:off x="10103381" y="1889677"/>
            <a:ext cx="490331" cy="461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B20E3D6-8173-50A6-BE62-D227644F56DB}"/>
              </a:ext>
            </a:extLst>
          </p:cNvPr>
          <p:cNvSpPr/>
          <p:nvPr/>
        </p:nvSpPr>
        <p:spPr>
          <a:xfrm>
            <a:off x="9818854" y="1234857"/>
            <a:ext cx="490331" cy="461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9C8957C-B828-5607-E877-BCAA94A72F70}"/>
              </a:ext>
            </a:extLst>
          </p:cNvPr>
          <p:cNvSpPr/>
          <p:nvPr/>
        </p:nvSpPr>
        <p:spPr>
          <a:xfrm>
            <a:off x="9604906" y="542425"/>
            <a:ext cx="490331" cy="461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6BC1E3A3-4DF3-6B27-0355-85233CD39A83}"/>
              </a:ext>
            </a:extLst>
          </p:cNvPr>
          <p:cNvSpPr/>
          <p:nvPr/>
        </p:nvSpPr>
        <p:spPr>
          <a:xfrm>
            <a:off x="8370443" y="4964993"/>
            <a:ext cx="741945" cy="471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EB4B2208-59D3-F017-B8FF-882D16199342}"/>
              </a:ext>
            </a:extLst>
          </p:cNvPr>
          <p:cNvSpPr/>
          <p:nvPr/>
        </p:nvSpPr>
        <p:spPr>
          <a:xfrm>
            <a:off x="7358846" y="1696475"/>
            <a:ext cx="490331" cy="461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81AAC6D7-A500-9BF6-A244-0ED98D1B1BEA}"/>
              </a:ext>
            </a:extLst>
          </p:cNvPr>
          <p:cNvSpPr/>
          <p:nvPr/>
        </p:nvSpPr>
        <p:spPr>
          <a:xfrm>
            <a:off x="10156420" y="3999501"/>
            <a:ext cx="816380" cy="461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0A06AF7E-9DAA-A093-67F8-7E72D135AF88}"/>
              </a:ext>
            </a:extLst>
          </p:cNvPr>
          <p:cNvSpPr/>
          <p:nvPr/>
        </p:nvSpPr>
        <p:spPr>
          <a:xfrm>
            <a:off x="8488875" y="4195265"/>
            <a:ext cx="706735" cy="461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082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79320-4399-8367-D5D6-83B128B2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0895"/>
            <a:ext cx="9097200" cy="558767"/>
          </a:xfrm>
        </p:spPr>
        <p:txBody>
          <a:bodyPr>
            <a:normAutofit fontScale="90000"/>
          </a:bodyPr>
          <a:lstStyle/>
          <a:p>
            <a:r>
              <a:rPr lang="es-PE" dirty="0">
                <a:latin typeface="Repsol" panose="02000506030000020004"/>
              </a:rPr>
              <a:t>¿Cuáles son los retos en lo que se debe trabajar para mejorar la Cadena de Suministro?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7FCF5E-B2BE-7CE1-8D81-7DC3CDCAA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8" name="Rectángulo 7" descr="Diana">
            <a:extLst>
              <a:ext uri="{FF2B5EF4-FFF2-40B4-BE49-F238E27FC236}">
                <a16:creationId xmlns:a16="http://schemas.microsoft.com/office/drawing/2014/main" id="{B355D19C-DF73-1245-4653-D91BEC3462EC}"/>
              </a:ext>
            </a:extLst>
          </p:cNvPr>
          <p:cNvSpPr/>
          <p:nvPr/>
        </p:nvSpPr>
        <p:spPr>
          <a:xfrm>
            <a:off x="678316" y="331841"/>
            <a:ext cx="513720" cy="5137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PE"/>
          </a:p>
        </p:txBody>
      </p:sp>
      <p:pic>
        <p:nvPicPr>
          <p:cNvPr id="10" name="Imagen 9">
            <a:hlinkClick r:id="rId5" action="ppaction://hlinksldjump"/>
            <a:extLst>
              <a:ext uri="{FF2B5EF4-FFF2-40B4-BE49-F238E27FC236}">
                <a16:creationId xmlns:a16="http://schemas.microsoft.com/office/drawing/2014/main" id="{B93EB12F-02C4-B5FF-2E25-F75FBFC595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01" t="15073" r="19619" b="20580"/>
          <a:stretch/>
        </p:blipFill>
        <p:spPr>
          <a:xfrm>
            <a:off x="1673889" y="1023730"/>
            <a:ext cx="9298910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79320-4399-8367-D5D6-83B128B2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0895"/>
            <a:ext cx="9097200" cy="558767"/>
          </a:xfrm>
        </p:spPr>
        <p:txBody>
          <a:bodyPr>
            <a:normAutofit fontScale="90000"/>
          </a:bodyPr>
          <a:lstStyle/>
          <a:p>
            <a:r>
              <a:rPr lang="es-PE" dirty="0">
                <a:latin typeface="Repsol" panose="02000506030000020004"/>
              </a:rPr>
              <a:t>¿Cuáles son los retos en lo que se debe trabajar para mejorar la Cadena de Suministro?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7FCF5E-B2BE-7CE1-8D81-7DC3CDCAA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5891-E9F0-4983-99BF-9F86C85A70B2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8" name="Rectángulo 7" descr="Diana">
            <a:extLst>
              <a:ext uri="{FF2B5EF4-FFF2-40B4-BE49-F238E27FC236}">
                <a16:creationId xmlns:a16="http://schemas.microsoft.com/office/drawing/2014/main" id="{B355D19C-DF73-1245-4653-D91BEC3462EC}"/>
              </a:ext>
            </a:extLst>
          </p:cNvPr>
          <p:cNvSpPr/>
          <p:nvPr/>
        </p:nvSpPr>
        <p:spPr>
          <a:xfrm>
            <a:off x="678316" y="331841"/>
            <a:ext cx="513720" cy="51372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PE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AE7DCDE-0186-2E71-C9D9-7BE032A24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337550"/>
              </p:ext>
            </p:extLst>
          </p:nvPr>
        </p:nvGraphicFramePr>
        <p:xfrm>
          <a:off x="972738" y="1749287"/>
          <a:ext cx="10423923" cy="441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8938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Repsol">
  <a:themeElements>
    <a:clrScheme name="Probando REPSOL">
      <a:dk1>
        <a:srgbClr val="5A5A5A"/>
      </a:dk1>
      <a:lt1>
        <a:sysClr val="window" lastClr="FFFFFF"/>
      </a:lt1>
      <a:dk2>
        <a:srgbClr val="5A5A5A"/>
      </a:dk2>
      <a:lt2>
        <a:srgbClr val="FF8200"/>
      </a:lt2>
      <a:accent1>
        <a:srgbClr val="FF8200"/>
      </a:accent1>
      <a:accent2>
        <a:srgbClr val="041E42"/>
      </a:accent2>
      <a:accent3>
        <a:srgbClr val="00809A"/>
      </a:accent3>
      <a:accent4>
        <a:srgbClr val="AAAAAA"/>
      </a:accent4>
      <a:accent5>
        <a:srgbClr val="E4002B"/>
      </a:accent5>
      <a:accent6>
        <a:srgbClr val="0082BA"/>
      </a:accent6>
      <a:hlink>
        <a:srgbClr val="FF8200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" tIns="36000" rIns="36000" bIns="36000" rtlCol="0" anchor="ctr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1119503-6b46-4a43-a658-e1d3aca29592}" enabled="1" method="Standard" siteId="{0a25214f-ee52-483c-b96b-dc79f3227a6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6362</TotalTime>
  <Words>413</Words>
  <Application>Microsoft Office PowerPoint</Application>
  <PresentationFormat>Panorámica</PresentationFormat>
  <Paragraphs>43</Paragraphs>
  <Slides>8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Repsol</vt:lpstr>
      <vt:lpstr>Wingdings</vt:lpstr>
      <vt:lpstr>Template Repsol</vt:lpstr>
      <vt:lpstr>Retos en la gestión de suministro de hidrocarburos en el Perú</vt:lpstr>
      <vt:lpstr>¿Como está compuesta la Cadena de Suministro de hidrocarburos?</vt:lpstr>
      <vt:lpstr>¿Cuál es la infraestructura disponible para el suministro de hidrocarburos?</vt:lpstr>
      <vt:lpstr>¿Qué problemas enfrenta hoy la cadena de suministro de combustibles?</vt:lpstr>
      <vt:lpstr>¿Qué busca la industria minera en el suministro de hidrocarburos?</vt:lpstr>
      <vt:lpstr>¿Cuáles son los retos en lo que se debe trabajar para mejorar la Cadena de Suministro?</vt:lpstr>
      <vt:lpstr>¿Cuáles son los retos en lo que se debe trabajar para mejorar la Cadena de Suministro?</vt:lpstr>
      <vt:lpstr>¿Cuáles son los retos en lo que se debe trabajar para mejorar la Cadena de Suministro?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REPSOL</dc:creator>
  <cp:lastModifiedBy>QUEIROLO GINÉS, FRANCO</cp:lastModifiedBy>
  <cp:revision>318</cp:revision>
  <dcterms:created xsi:type="dcterms:W3CDTF">2020-10-07T19:00:43Z</dcterms:created>
  <dcterms:modified xsi:type="dcterms:W3CDTF">2024-09-11T17:23:34Z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1119503-6b46-4a43-a658-e1d3aca29592_Enabled">
    <vt:lpwstr>true</vt:lpwstr>
  </property>
  <property fmtid="{D5CDD505-2E9C-101B-9397-08002B2CF9AE}" pid="3" name="MSIP_Label_d1119503-6b46-4a43-a658-e1d3aca29592_SetDate">
    <vt:lpwstr>2022-01-19T14:31:26Z</vt:lpwstr>
  </property>
  <property fmtid="{D5CDD505-2E9C-101B-9397-08002B2CF9AE}" pid="4" name="MSIP_Label_d1119503-6b46-4a43-a658-e1d3aca29592_Method">
    <vt:lpwstr>Standard</vt:lpwstr>
  </property>
  <property fmtid="{D5CDD505-2E9C-101B-9397-08002B2CF9AE}" pid="5" name="MSIP_Label_d1119503-6b46-4a43-a658-e1d3aca29592_Name">
    <vt:lpwstr>No Additional Protections</vt:lpwstr>
  </property>
  <property fmtid="{D5CDD505-2E9C-101B-9397-08002B2CF9AE}" pid="6" name="MSIP_Label_d1119503-6b46-4a43-a658-e1d3aca29592_SiteId">
    <vt:lpwstr>0a25214f-ee52-483c-b96b-dc79f3227a6f</vt:lpwstr>
  </property>
  <property fmtid="{D5CDD505-2E9C-101B-9397-08002B2CF9AE}" pid="7" name="MSIP_Label_d1119503-6b46-4a43-a658-e1d3aca29592_ActionId">
    <vt:lpwstr>654c74ba-e320-4f83-87ec-c68c0b8a1895</vt:lpwstr>
  </property>
  <property fmtid="{D5CDD505-2E9C-101B-9397-08002B2CF9AE}" pid="8" name="MSIP_Label_d1119503-6b46-4a43-a658-e1d3aca29592_ContentBits">
    <vt:lpwstr>0</vt:lpwstr>
  </property>
</Properties>
</file>